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3.xml" ContentType="application/vnd.openxmlformats-officedocument.theme+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theme/theme4.xml" ContentType="application/vnd.openxmlformats-officedocument.theme+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theme/themeOverride1.xml" ContentType="application/vnd.openxmlformats-officedocument.themeOverr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theme/themeOverride2.xml" ContentType="application/vnd.openxmlformats-officedocument.themeOverr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notesSlides/notesSlide160.xml" ContentType="application/vnd.openxmlformats-officedocument.presentationml.notesSlide+xml"/>
  <Override PartName="/ppt/notesSlides/notesSlide161.xml" ContentType="application/vnd.openxmlformats-officedocument.presentationml.notesSlide+xml"/>
  <Override PartName="/ppt/notesSlides/notesSlide162.xml" ContentType="application/vnd.openxmlformats-officedocument.presentationml.notesSlide+xml"/>
  <Override PartName="/ppt/notesSlides/notesSlide163.xml" ContentType="application/vnd.openxmlformats-officedocument.presentationml.notesSlide+xml"/>
  <Override PartName="/ppt/notesSlides/notesSlide164.xml" ContentType="application/vnd.openxmlformats-officedocument.presentationml.notesSlide+xml"/>
  <Override PartName="/ppt/notesSlides/notesSlide165.xml" ContentType="application/vnd.openxmlformats-officedocument.presentationml.notesSlide+xml"/>
  <Override PartName="/ppt/notesSlides/notesSlide166.xml" ContentType="application/vnd.openxmlformats-officedocument.presentationml.notesSlide+xml"/>
  <Override PartName="/ppt/notesSlides/notesSlide167.xml" ContentType="application/vnd.openxmlformats-officedocument.presentationml.notesSlide+xml"/>
  <Override PartName="/ppt/notesSlides/notesSlide168.xml" ContentType="application/vnd.openxmlformats-officedocument.presentationml.notesSlide+xml"/>
  <Override PartName="/ppt/notesSlides/notesSlide169.xml" ContentType="application/vnd.openxmlformats-officedocument.presentationml.notesSlide+xml"/>
  <Override PartName="/ppt/notesSlides/notesSlide170.xml" ContentType="application/vnd.openxmlformats-officedocument.presentationml.notesSlide+xml"/>
  <Override PartName="/ppt/notesSlides/notesSlide171.xml" ContentType="application/vnd.openxmlformats-officedocument.presentationml.notesSlide+xml"/>
  <Override PartName="/ppt/notesSlides/notesSlide172.xml" ContentType="application/vnd.openxmlformats-officedocument.presentationml.notesSlide+xml"/>
  <Override PartName="/ppt/notesSlides/notesSlide173.xml" ContentType="application/vnd.openxmlformats-officedocument.presentationml.notesSlide+xml"/>
  <Override PartName="/ppt/notesSlides/notesSlide174.xml" ContentType="application/vnd.openxmlformats-officedocument.presentationml.notesSlide+xml"/>
  <Override PartName="/ppt/notesSlides/notesSlide175.xml" ContentType="application/vnd.openxmlformats-officedocument.presentationml.notesSlide+xml"/>
  <Override PartName="/ppt/notesSlides/notesSlide176.xml" ContentType="application/vnd.openxmlformats-officedocument.presentationml.notesSlide+xml"/>
  <Override PartName="/ppt/notesSlides/notesSlide177.xml" ContentType="application/vnd.openxmlformats-officedocument.presentationml.notesSlide+xml"/>
  <Override PartName="/ppt/notesSlides/notesSlide178.xml" ContentType="application/vnd.openxmlformats-officedocument.presentationml.notesSlide+xml"/>
  <Override PartName="/ppt/notesSlides/notesSlide179.xml" ContentType="application/vnd.openxmlformats-officedocument.presentationml.notesSlide+xml"/>
  <Override PartName="/ppt/notesSlides/notesSlide180.xml" ContentType="application/vnd.openxmlformats-officedocument.presentationml.notesSlide+xml"/>
  <Override PartName="/ppt/notesSlides/notesSlide181.xml" ContentType="application/vnd.openxmlformats-officedocument.presentationml.notesSlide+xml"/>
  <Override PartName="/ppt/notesSlides/notesSlide182.xml" ContentType="application/vnd.openxmlformats-officedocument.presentationml.notesSlide+xml"/>
  <Override PartName="/ppt/notesSlides/notesSlide183.xml" ContentType="application/vnd.openxmlformats-officedocument.presentationml.notesSlide+xml"/>
  <Override PartName="/ppt/notesSlides/notesSlide184.xml" ContentType="application/vnd.openxmlformats-officedocument.presentationml.notesSlide+xml"/>
  <Override PartName="/ppt/notesSlides/notesSlide185.xml" ContentType="application/vnd.openxmlformats-officedocument.presentationml.notesSlide+xml"/>
  <Override PartName="/ppt/notesSlides/notesSlide186.xml" ContentType="application/vnd.openxmlformats-officedocument.presentationml.notesSlide+xml"/>
  <Override PartName="/ppt/notesSlides/notesSlide187.xml" ContentType="application/vnd.openxmlformats-officedocument.presentationml.notesSlide+xml"/>
  <Override PartName="/ppt/notesSlides/notesSlide188.xml" ContentType="application/vnd.openxmlformats-officedocument.presentationml.notesSlide+xml"/>
  <Override PartName="/ppt/notesSlides/notesSlide189.xml" ContentType="application/vnd.openxmlformats-officedocument.presentationml.notesSlide+xml"/>
  <Override PartName="/ppt/notesSlides/notesSlide190.xml" ContentType="application/vnd.openxmlformats-officedocument.presentationml.notesSlide+xml"/>
  <Override PartName="/ppt/notesSlides/notesSlide19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786" r:id="rId2"/>
    <p:sldMasterId id="2147483804" r:id="rId3"/>
    <p:sldMasterId id="2147483840" r:id="rId4"/>
    <p:sldMasterId id="2147483859" r:id="rId5"/>
  </p:sldMasterIdLst>
  <p:notesMasterIdLst>
    <p:notesMasterId r:id="rId229"/>
  </p:notesMasterIdLst>
  <p:sldIdLst>
    <p:sldId id="265" r:id="rId6"/>
    <p:sldId id="748" r:id="rId7"/>
    <p:sldId id="749" r:id="rId8"/>
    <p:sldId id="713" r:id="rId9"/>
    <p:sldId id="665" r:id="rId10"/>
    <p:sldId id="666" r:id="rId11"/>
    <p:sldId id="667" r:id="rId12"/>
    <p:sldId id="668" r:id="rId13"/>
    <p:sldId id="714" r:id="rId14"/>
    <p:sldId id="715" r:id="rId15"/>
    <p:sldId id="582" r:id="rId16"/>
    <p:sldId id="583" r:id="rId17"/>
    <p:sldId id="584" r:id="rId18"/>
    <p:sldId id="585" r:id="rId19"/>
    <p:sldId id="586" r:id="rId20"/>
    <p:sldId id="587" r:id="rId21"/>
    <p:sldId id="588" r:id="rId22"/>
    <p:sldId id="589" r:id="rId23"/>
    <p:sldId id="590" r:id="rId24"/>
    <p:sldId id="717" r:id="rId25"/>
    <p:sldId id="592" r:id="rId26"/>
    <p:sldId id="593" r:id="rId27"/>
    <p:sldId id="594" r:id="rId28"/>
    <p:sldId id="595" r:id="rId29"/>
    <p:sldId id="596" r:id="rId30"/>
    <p:sldId id="597" r:id="rId31"/>
    <p:sldId id="598" r:id="rId32"/>
    <p:sldId id="599" r:id="rId33"/>
    <p:sldId id="600" r:id="rId34"/>
    <p:sldId id="601" r:id="rId35"/>
    <p:sldId id="718" r:id="rId36"/>
    <p:sldId id="269" r:id="rId37"/>
    <p:sldId id="421" r:id="rId38"/>
    <p:sldId id="271" r:id="rId39"/>
    <p:sldId id="415" r:id="rId40"/>
    <p:sldId id="417" r:id="rId41"/>
    <p:sldId id="416" r:id="rId42"/>
    <p:sldId id="422" r:id="rId43"/>
    <p:sldId id="418" r:id="rId44"/>
    <p:sldId id="423" r:id="rId45"/>
    <p:sldId id="464" r:id="rId46"/>
    <p:sldId id="719" r:id="rId47"/>
    <p:sldId id="720" r:id="rId48"/>
    <p:sldId id="425" r:id="rId49"/>
    <p:sldId id="499" r:id="rId50"/>
    <p:sldId id="426" r:id="rId51"/>
    <p:sldId id="427" r:id="rId52"/>
    <p:sldId id="721" r:id="rId53"/>
    <p:sldId id="722" r:id="rId54"/>
    <p:sldId id="448" r:id="rId55"/>
    <p:sldId id="449" r:id="rId56"/>
    <p:sldId id="450" r:id="rId57"/>
    <p:sldId id="452" r:id="rId58"/>
    <p:sldId id="454" r:id="rId59"/>
    <p:sldId id="723" r:id="rId60"/>
    <p:sldId id="724" r:id="rId61"/>
    <p:sldId id="455" r:id="rId62"/>
    <p:sldId id="456" r:id="rId63"/>
    <p:sldId id="457" r:id="rId64"/>
    <p:sldId id="725" r:id="rId65"/>
    <p:sldId id="726" r:id="rId66"/>
    <p:sldId id="439" r:id="rId67"/>
    <p:sldId id="542" r:id="rId68"/>
    <p:sldId id="547" r:id="rId69"/>
    <p:sldId id="546" r:id="rId70"/>
    <p:sldId id="545" r:id="rId71"/>
    <p:sldId id="544" r:id="rId72"/>
    <p:sldId id="441" r:id="rId73"/>
    <p:sldId id="463" r:id="rId74"/>
    <p:sldId id="465" r:id="rId75"/>
    <p:sldId id="438" r:id="rId76"/>
    <p:sldId id="458" r:id="rId77"/>
    <p:sldId id="459" r:id="rId78"/>
    <p:sldId id="460" r:id="rId79"/>
    <p:sldId id="461" r:id="rId80"/>
    <p:sldId id="753" r:id="rId81"/>
    <p:sldId id="727" r:id="rId82"/>
    <p:sldId id="757" r:id="rId83"/>
    <p:sldId id="754" r:id="rId84"/>
    <p:sldId id="755" r:id="rId85"/>
    <p:sldId id="756" r:id="rId86"/>
    <p:sldId id="728" r:id="rId87"/>
    <p:sldId id="729" r:id="rId88"/>
    <p:sldId id="730" r:id="rId89"/>
    <p:sldId id="731" r:id="rId90"/>
    <p:sldId id="732" r:id="rId91"/>
    <p:sldId id="733" r:id="rId92"/>
    <p:sldId id="734" r:id="rId93"/>
    <p:sldId id="548" r:id="rId94"/>
    <p:sldId id="549" r:id="rId95"/>
    <p:sldId id="550" r:id="rId96"/>
    <p:sldId id="551" r:id="rId97"/>
    <p:sldId id="552" r:id="rId98"/>
    <p:sldId id="553" r:id="rId99"/>
    <p:sldId id="554" r:id="rId100"/>
    <p:sldId id="555" r:id="rId101"/>
    <p:sldId id="735" r:id="rId102"/>
    <p:sldId id="517" r:id="rId103"/>
    <p:sldId id="518" r:id="rId104"/>
    <p:sldId id="519" r:id="rId105"/>
    <p:sldId id="736" r:id="rId106"/>
    <p:sldId id="737" r:id="rId107"/>
    <p:sldId id="557" r:id="rId108"/>
    <p:sldId id="558" r:id="rId109"/>
    <p:sldId id="559" r:id="rId110"/>
    <p:sldId id="560" r:id="rId111"/>
    <p:sldId id="561" r:id="rId112"/>
    <p:sldId id="562" r:id="rId113"/>
    <p:sldId id="563" r:id="rId114"/>
    <p:sldId id="564" r:id="rId115"/>
    <p:sldId id="339" r:id="rId116"/>
    <p:sldId id="338" r:id="rId117"/>
    <p:sldId id="340" r:id="rId118"/>
    <p:sldId id="341" r:id="rId119"/>
    <p:sldId id="342" r:id="rId120"/>
    <p:sldId id="345" r:id="rId121"/>
    <p:sldId id="343" r:id="rId122"/>
    <p:sldId id="346" r:id="rId123"/>
    <p:sldId id="574" r:id="rId124"/>
    <p:sldId id="575" r:id="rId125"/>
    <p:sldId id="576" r:id="rId126"/>
    <p:sldId id="645" r:id="rId127"/>
    <p:sldId id="646" r:id="rId128"/>
    <p:sldId id="579" r:id="rId129"/>
    <p:sldId id="738" r:id="rId130"/>
    <p:sldId id="484" r:id="rId131"/>
    <p:sldId id="609" r:id="rId132"/>
    <p:sldId id="611" r:id="rId133"/>
    <p:sldId id="612" r:id="rId134"/>
    <p:sldId id="613" r:id="rId135"/>
    <p:sldId id="487" r:id="rId136"/>
    <p:sldId id="485" r:id="rId137"/>
    <p:sldId id="662" r:id="rId138"/>
    <p:sldId id="739" r:id="rId139"/>
    <p:sldId id="664" r:id="rId140"/>
    <p:sldId id="661" r:id="rId141"/>
    <p:sldId id="490" r:id="rId142"/>
    <p:sldId id="491" r:id="rId143"/>
    <p:sldId id="492" r:id="rId144"/>
    <p:sldId id="493" r:id="rId145"/>
    <p:sldId id="494" r:id="rId146"/>
    <p:sldId id="740" r:id="rId147"/>
    <p:sldId id="741" r:id="rId148"/>
    <p:sldId id="744" r:id="rId149"/>
    <p:sldId id="745" r:id="rId150"/>
    <p:sldId id="679" r:id="rId151"/>
    <p:sldId id="682" r:id="rId152"/>
    <p:sldId id="675" r:id="rId153"/>
    <p:sldId id="674" r:id="rId154"/>
    <p:sldId id="676" r:id="rId155"/>
    <p:sldId id="743" r:id="rId156"/>
    <p:sldId id="671" r:id="rId157"/>
    <p:sldId id="746" r:id="rId158"/>
    <p:sldId id="747" r:id="rId159"/>
    <p:sldId id="614" r:id="rId160"/>
    <p:sldId id="520" r:id="rId161"/>
    <p:sldId id="521" r:id="rId162"/>
    <p:sldId id="522" r:id="rId163"/>
    <p:sldId id="523" r:id="rId164"/>
    <p:sldId id="524" r:id="rId165"/>
    <p:sldId id="525" r:id="rId166"/>
    <p:sldId id="526" r:id="rId167"/>
    <p:sldId id="527" r:id="rId168"/>
    <p:sldId id="528" r:id="rId169"/>
    <p:sldId id="529" r:id="rId170"/>
    <p:sldId id="530" r:id="rId171"/>
    <p:sldId id="531" r:id="rId172"/>
    <p:sldId id="603" r:id="rId173"/>
    <p:sldId id="604" r:id="rId174"/>
    <p:sldId id="605" r:id="rId175"/>
    <p:sldId id="533" r:id="rId176"/>
    <p:sldId id="534" r:id="rId177"/>
    <p:sldId id="535" r:id="rId178"/>
    <p:sldId id="536" r:id="rId179"/>
    <p:sldId id="606" r:id="rId180"/>
    <p:sldId id="537" r:id="rId181"/>
    <p:sldId id="607" r:id="rId182"/>
    <p:sldId id="538" r:id="rId183"/>
    <p:sldId id="539" r:id="rId184"/>
    <p:sldId id="540" r:id="rId185"/>
    <p:sldId id="541" r:id="rId186"/>
    <p:sldId id="615" r:id="rId187"/>
    <p:sldId id="616" r:id="rId188"/>
    <p:sldId id="617" r:id="rId189"/>
    <p:sldId id="618" r:id="rId190"/>
    <p:sldId id="619" r:id="rId191"/>
    <p:sldId id="620" r:id="rId192"/>
    <p:sldId id="621" r:id="rId193"/>
    <p:sldId id="622" r:id="rId194"/>
    <p:sldId id="623" r:id="rId195"/>
    <p:sldId id="624" r:id="rId196"/>
    <p:sldId id="625" r:id="rId197"/>
    <p:sldId id="626" r:id="rId198"/>
    <p:sldId id="627" r:id="rId199"/>
    <p:sldId id="628" r:id="rId200"/>
    <p:sldId id="629" r:id="rId201"/>
    <p:sldId id="630" r:id="rId202"/>
    <p:sldId id="631" r:id="rId203"/>
    <p:sldId id="633" r:id="rId204"/>
    <p:sldId id="751" r:id="rId205"/>
    <p:sldId id="634" r:id="rId206"/>
    <p:sldId id="635" r:id="rId207"/>
    <p:sldId id="636" r:id="rId208"/>
    <p:sldId id="637" r:id="rId209"/>
    <p:sldId id="638" r:id="rId210"/>
    <p:sldId id="643" r:id="rId211"/>
    <p:sldId id="639" r:id="rId212"/>
    <p:sldId id="640" r:id="rId213"/>
    <p:sldId id="641" r:id="rId214"/>
    <p:sldId id="642" r:id="rId215"/>
    <p:sldId id="750" r:id="rId216"/>
    <p:sldId id="653" r:id="rId217"/>
    <p:sldId id="654" r:id="rId218"/>
    <p:sldId id="655" r:id="rId219"/>
    <p:sldId id="656" r:id="rId220"/>
    <p:sldId id="657" r:id="rId221"/>
    <p:sldId id="658" r:id="rId222"/>
    <p:sldId id="659" r:id="rId223"/>
    <p:sldId id="660" r:id="rId224"/>
    <p:sldId id="752" r:id="rId225"/>
    <p:sldId id="512" r:id="rId226"/>
    <p:sldId id="513" r:id="rId227"/>
    <p:sldId id="334" r:id="rId22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0" d="100"/>
          <a:sy n="100" d="100"/>
        </p:scale>
        <p:origin x="954"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2.xml"/><Relationship Id="rId21" Type="http://schemas.openxmlformats.org/officeDocument/2006/relationships/slide" Target="slides/slide16.xml"/><Relationship Id="rId42" Type="http://schemas.openxmlformats.org/officeDocument/2006/relationships/slide" Target="slides/slide37.xml"/><Relationship Id="rId63" Type="http://schemas.openxmlformats.org/officeDocument/2006/relationships/slide" Target="slides/slide58.xml"/><Relationship Id="rId84" Type="http://schemas.openxmlformats.org/officeDocument/2006/relationships/slide" Target="slides/slide79.xml"/><Relationship Id="rId138" Type="http://schemas.openxmlformats.org/officeDocument/2006/relationships/slide" Target="slides/slide133.xml"/><Relationship Id="rId159" Type="http://schemas.openxmlformats.org/officeDocument/2006/relationships/slide" Target="slides/slide154.xml"/><Relationship Id="rId170" Type="http://schemas.openxmlformats.org/officeDocument/2006/relationships/slide" Target="slides/slide165.xml"/><Relationship Id="rId191" Type="http://schemas.openxmlformats.org/officeDocument/2006/relationships/slide" Target="slides/slide186.xml"/><Relationship Id="rId205" Type="http://schemas.openxmlformats.org/officeDocument/2006/relationships/slide" Target="slides/slide200.xml"/><Relationship Id="rId226" Type="http://schemas.openxmlformats.org/officeDocument/2006/relationships/slide" Target="slides/slide221.xml"/><Relationship Id="rId107" Type="http://schemas.openxmlformats.org/officeDocument/2006/relationships/slide" Target="slides/slide102.xml"/><Relationship Id="rId11" Type="http://schemas.openxmlformats.org/officeDocument/2006/relationships/slide" Target="slides/slide6.xml"/><Relationship Id="rId32" Type="http://schemas.openxmlformats.org/officeDocument/2006/relationships/slide" Target="slides/slide27.xml"/><Relationship Id="rId53" Type="http://schemas.openxmlformats.org/officeDocument/2006/relationships/slide" Target="slides/slide48.xml"/><Relationship Id="rId74" Type="http://schemas.openxmlformats.org/officeDocument/2006/relationships/slide" Target="slides/slide69.xml"/><Relationship Id="rId128" Type="http://schemas.openxmlformats.org/officeDocument/2006/relationships/slide" Target="slides/slide123.xml"/><Relationship Id="rId149" Type="http://schemas.openxmlformats.org/officeDocument/2006/relationships/slide" Target="slides/slide144.xml"/><Relationship Id="rId5" Type="http://schemas.openxmlformats.org/officeDocument/2006/relationships/slideMaster" Target="slideMasters/slideMaster5.xml"/><Relationship Id="rId95" Type="http://schemas.openxmlformats.org/officeDocument/2006/relationships/slide" Target="slides/slide90.xml"/><Relationship Id="rId160" Type="http://schemas.openxmlformats.org/officeDocument/2006/relationships/slide" Target="slides/slide155.xml"/><Relationship Id="rId181" Type="http://schemas.openxmlformats.org/officeDocument/2006/relationships/slide" Target="slides/slide176.xml"/><Relationship Id="rId216" Type="http://schemas.openxmlformats.org/officeDocument/2006/relationships/slide" Target="slides/slide211.xml"/><Relationship Id="rId22" Type="http://schemas.openxmlformats.org/officeDocument/2006/relationships/slide" Target="slides/slide17.xml"/><Relationship Id="rId43" Type="http://schemas.openxmlformats.org/officeDocument/2006/relationships/slide" Target="slides/slide38.xml"/><Relationship Id="rId64" Type="http://schemas.openxmlformats.org/officeDocument/2006/relationships/slide" Target="slides/slide59.xml"/><Relationship Id="rId118" Type="http://schemas.openxmlformats.org/officeDocument/2006/relationships/slide" Target="slides/slide113.xml"/><Relationship Id="rId139" Type="http://schemas.openxmlformats.org/officeDocument/2006/relationships/slide" Target="slides/slide134.xml"/><Relationship Id="rId85" Type="http://schemas.openxmlformats.org/officeDocument/2006/relationships/slide" Target="slides/slide80.xml"/><Relationship Id="rId150" Type="http://schemas.openxmlformats.org/officeDocument/2006/relationships/slide" Target="slides/slide145.xml"/><Relationship Id="rId171" Type="http://schemas.openxmlformats.org/officeDocument/2006/relationships/slide" Target="slides/slide166.xml"/><Relationship Id="rId192" Type="http://schemas.openxmlformats.org/officeDocument/2006/relationships/slide" Target="slides/slide187.xml"/><Relationship Id="rId206" Type="http://schemas.openxmlformats.org/officeDocument/2006/relationships/slide" Target="slides/slide201.xml"/><Relationship Id="rId227" Type="http://schemas.openxmlformats.org/officeDocument/2006/relationships/slide" Target="slides/slide222.xml"/><Relationship Id="rId12" Type="http://schemas.openxmlformats.org/officeDocument/2006/relationships/slide" Target="slides/slide7.xml"/><Relationship Id="rId33" Type="http://schemas.openxmlformats.org/officeDocument/2006/relationships/slide" Target="slides/slide28.xml"/><Relationship Id="rId108" Type="http://schemas.openxmlformats.org/officeDocument/2006/relationships/slide" Target="slides/slide103.xml"/><Relationship Id="rId129" Type="http://schemas.openxmlformats.org/officeDocument/2006/relationships/slide" Target="slides/slide124.xml"/><Relationship Id="rId54" Type="http://schemas.openxmlformats.org/officeDocument/2006/relationships/slide" Target="slides/slide49.xml"/><Relationship Id="rId75" Type="http://schemas.openxmlformats.org/officeDocument/2006/relationships/slide" Target="slides/slide70.xml"/><Relationship Id="rId96" Type="http://schemas.openxmlformats.org/officeDocument/2006/relationships/slide" Target="slides/slide91.xml"/><Relationship Id="rId140" Type="http://schemas.openxmlformats.org/officeDocument/2006/relationships/slide" Target="slides/slide135.xml"/><Relationship Id="rId161" Type="http://schemas.openxmlformats.org/officeDocument/2006/relationships/slide" Target="slides/slide156.xml"/><Relationship Id="rId182" Type="http://schemas.openxmlformats.org/officeDocument/2006/relationships/slide" Target="slides/slide177.xml"/><Relationship Id="rId217" Type="http://schemas.openxmlformats.org/officeDocument/2006/relationships/slide" Target="slides/slide212.xml"/><Relationship Id="rId6" Type="http://schemas.openxmlformats.org/officeDocument/2006/relationships/slide" Target="slides/slide1.xml"/><Relationship Id="rId23" Type="http://schemas.openxmlformats.org/officeDocument/2006/relationships/slide" Target="slides/slide18.xml"/><Relationship Id="rId119" Type="http://schemas.openxmlformats.org/officeDocument/2006/relationships/slide" Target="slides/slide114.xml"/><Relationship Id="rId44" Type="http://schemas.openxmlformats.org/officeDocument/2006/relationships/slide" Target="slides/slide39.xml"/><Relationship Id="rId65" Type="http://schemas.openxmlformats.org/officeDocument/2006/relationships/slide" Target="slides/slide60.xml"/><Relationship Id="rId86" Type="http://schemas.openxmlformats.org/officeDocument/2006/relationships/slide" Target="slides/slide81.xml"/><Relationship Id="rId130" Type="http://schemas.openxmlformats.org/officeDocument/2006/relationships/slide" Target="slides/slide125.xml"/><Relationship Id="rId151" Type="http://schemas.openxmlformats.org/officeDocument/2006/relationships/slide" Target="slides/slide146.xml"/><Relationship Id="rId172" Type="http://schemas.openxmlformats.org/officeDocument/2006/relationships/slide" Target="slides/slide167.xml"/><Relationship Id="rId193" Type="http://schemas.openxmlformats.org/officeDocument/2006/relationships/slide" Target="slides/slide188.xml"/><Relationship Id="rId207" Type="http://schemas.openxmlformats.org/officeDocument/2006/relationships/slide" Target="slides/slide202.xml"/><Relationship Id="rId228" Type="http://schemas.openxmlformats.org/officeDocument/2006/relationships/slide" Target="slides/slide223.xml"/><Relationship Id="rId13" Type="http://schemas.openxmlformats.org/officeDocument/2006/relationships/slide" Target="slides/slide8.xml"/><Relationship Id="rId109" Type="http://schemas.openxmlformats.org/officeDocument/2006/relationships/slide" Target="slides/slide104.xml"/><Relationship Id="rId34" Type="http://schemas.openxmlformats.org/officeDocument/2006/relationships/slide" Target="slides/slide29.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20" Type="http://schemas.openxmlformats.org/officeDocument/2006/relationships/slide" Target="slides/slide115.xml"/><Relationship Id="rId141" Type="http://schemas.openxmlformats.org/officeDocument/2006/relationships/slide" Target="slides/slide136.xml"/><Relationship Id="rId7" Type="http://schemas.openxmlformats.org/officeDocument/2006/relationships/slide" Target="slides/slide2.xml"/><Relationship Id="rId162" Type="http://schemas.openxmlformats.org/officeDocument/2006/relationships/slide" Target="slides/slide157.xml"/><Relationship Id="rId183" Type="http://schemas.openxmlformats.org/officeDocument/2006/relationships/slide" Target="slides/slide178.xml"/><Relationship Id="rId218" Type="http://schemas.openxmlformats.org/officeDocument/2006/relationships/slide" Target="slides/slide213.xml"/><Relationship Id="rId24" Type="http://schemas.openxmlformats.org/officeDocument/2006/relationships/slide" Target="slides/slide19.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110" Type="http://schemas.openxmlformats.org/officeDocument/2006/relationships/slide" Target="slides/slide105.xml"/><Relationship Id="rId131" Type="http://schemas.openxmlformats.org/officeDocument/2006/relationships/slide" Target="slides/slide126.xml"/><Relationship Id="rId152" Type="http://schemas.openxmlformats.org/officeDocument/2006/relationships/slide" Target="slides/slide147.xml"/><Relationship Id="rId173" Type="http://schemas.openxmlformats.org/officeDocument/2006/relationships/slide" Target="slides/slide168.xml"/><Relationship Id="rId194" Type="http://schemas.openxmlformats.org/officeDocument/2006/relationships/slide" Target="slides/slide189.xml"/><Relationship Id="rId208" Type="http://schemas.openxmlformats.org/officeDocument/2006/relationships/slide" Target="slides/slide203.xml"/><Relationship Id="rId229" Type="http://schemas.openxmlformats.org/officeDocument/2006/relationships/notesMaster" Target="notesMasters/notesMaster1.xml"/><Relationship Id="rId14" Type="http://schemas.openxmlformats.org/officeDocument/2006/relationships/slide" Target="slides/slide9.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100" Type="http://schemas.openxmlformats.org/officeDocument/2006/relationships/slide" Target="slides/slide95.xml"/><Relationship Id="rId8" Type="http://schemas.openxmlformats.org/officeDocument/2006/relationships/slide" Target="slides/slide3.xml"/><Relationship Id="rId98" Type="http://schemas.openxmlformats.org/officeDocument/2006/relationships/slide" Target="slides/slide93.xml"/><Relationship Id="rId121" Type="http://schemas.openxmlformats.org/officeDocument/2006/relationships/slide" Target="slides/slide116.xml"/><Relationship Id="rId142" Type="http://schemas.openxmlformats.org/officeDocument/2006/relationships/slide" Target="slides/slide137.xml"/><Relationship Id="rId163" Type="http://schemas.openxmlformats.org/officeDocument/2006/relationships/slide" Target="slides/slide158.xml"/><Relationship Id="rId184" Type="http://schemas.openxmlformats.org/officeDocument/2006/relationships/slide" Target="slides/slide179.xml"/><Relationship Id="rId219" Type="http://schemas.openxmlformats.org/officeDocument/2006/relationships/slide" Target="slides/slide214.xml"/><Relationship Id="rId230" Type="http://schemas.openxmlformats.org/officeDocument/2006/relationships/presProps" Target="presProps.xml"/><Relationship Id="rId25" Type="http://schemas.openxmlformats.org/officeDocument/2006/relationships/slide" Target="slides/slide20.xml"/><Relationship Id="rId46" Type="http://schemas.openxmlformats.org/officeDocument/2006/relationships/slide" Target="slides/slide41.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62" Type="http://schemas.openxmlformats.org/officeDocument/2006/relationships/slide" Target="slides/slide57.xml"/><Relationship Id="rId83" Type="http://schemas.openxmlformats.org/officeDocument/2006/relationships/slide" Target="slides/slide78.xml"/><Relationship Id="rId88" Type="http://schemas.openxmlformats.org/officeDocument/2006/relationships/slide" Target="slides/slide83.xml"/><Relationship Id="rId111" Type="http://schemas.openxmlformats.org/officeDocument/2006/relationships/slide" Target="slides/slide106.xml"/><Relationship Id="rId132" Type="http://schemas.openxmlformats.org/officeDocument/2006/relationships/slide" Target="slides/slide127.xml"/><Relationship Id="rId153" Type="http://schemas.openxmlformats.org/officeDocument/2006/relationships/slide" Target="slides/slide148.xml"/><Relationship Id="rId174" Type="http://schemas.openxmlformats.org/officeDocument/2006/relationships/slide" Target="slides/slide169.xml"/><Relationship Id="rId179" Type="http://schemas.openxmlformats.org/officeDocument/2006/relationships/slide" Target="slides/slide174.xml"/><Relationship Id="rId195" Type="http://schemas.openxmlformats.org/officeDocument/2006/relationships/slide" Target="slides/slide190.xml"/><Relationship Id="rId209" Type="http://schemas.openxmlformats.org/officeDocument/2006/relationships/slide" Target="slides/slide204.xml"/><Relationship Id="rId190" Type="http://schemas.openxmlformats.org/officeDocument/2006/relationships/slide" Target="slides/slide185.xml"/><Relationship Id="rId204" Type="http://schemas.openxmlformats.org/officeDocument/2006/relationships/slide" Target="slides/slide199.xml"/><Relationship Id="rId220" Type="http://schemas.openxmlformats.org/officeDocument/2006/relationships/slide" Target="slides/slide215.xml"/><Relationship Id="rId225" Type="http://schemas.openxmlformats.org/officeDocument/2006/relationships/slide" Target="slides/slide220.xml"/><Relationship Id="rId15" Type="http://schemas.openxmlformats.org/officeDocument/2006/relationships/slide" Target="slides/slide10.xml"/><Relationship Id="rId36" Type="http://schemas.openxmlformats.org/officeDocument/2006/relationships/slide" Target="slides/slide31.xml"/><Relationship Id="rId57" Type="http://schemas.openxmlformats.org/officeDocument/2006/relationships/slide" Target="slides/slide52.xml"/><Relationship Id="rId106" Type="http://schemas.openxmlformats.org/officeDocument/2006/relationships/slide" Target="slides/slide101.xml"/><Relationship Id="rId127" Type="http://schemas.openxmlformats.org/officeDocument/2006/relationships/slide" Target="slides/slide122.xml"/><Relationship Id="rId10" Type="http://schemas.openxmlformats.org/officeDocument/2006/relationships/slide" Target="slides/slide5.xml"/><Relationship Id="rId31" Type="http://schemas.openxmlformats.org/officeDocument/2006/relationships/slide" Target="slides/slide26.xml"/><Relationship Id="rId52" Type="http://schemas.openxmlformats.org/officeDocument/2006/relationships/slide" Target="slides/slide47.xml"/><Relationship Id="rId73" Type="http://schemas.openxmlformats.org/officeDocument/2006/relationships/slide" Target="slides/slide68.xml"/><Relationship Id="rId78" Type="http://schemas.openxmlformats.org/officeDocument/2006/relationships/slide" Target="slides/slide73.xml"/><Relationship Id="rId94" Type="http://schemas.openxmlformats.org/officeDocument/2006/relationships/slide" Target="slides/slide89.xml"/><Relationship Id="rId99" Type="http://schemas.openxmlformats.org/officeDocument/2006/relationships/slide" Target="slides/slide94.xml"/><Relationship Id="rId101" Type="http://schemas.openxmlformats.org/officeDocument/2006/relationships/slide" Target="slides/slide96.xml"/><Relationship Id="rId122" Type="http://schemas.openxmlformats.org/officeDocument/2006/relationships/slide" Target="slides/slide117.xml"/><Relationship Id="rId143" Type="http://schemas.openxmlformats.org/officeDocument/2006/relationships/slide" Target="slides/slide138.xml"/><Relationship Id="rId148" Type="http://schemas.openxmlformats.org/officeDocument/2006/relationships/slide" Target="slides/slide143.xml"/><Relationship Id="rId164" Type="http://schemas.openxmlformats.org/officeDocument/2006/relationships/slide" Target="slides/slide159.xml"/><Relationship Id="rId169" Type="http://schemas.openxmlformats.org/officeDocument/2006/relationships/slide" Target="slides/slide164.xml"/><Relationship Id="rId185" Type="http://schemas.openxmlformats.org/officeDocument/2006/relationships/slide" Target="slides/slide180.xml"/><Relationship Id="rId4" Type="http://schemas.openxmlformats.org/officeDocument/2006/relationships/slideMaster" Target="slideMasters/slideMaster4.xml"/><Relationship Id="rId9" Type="http://schemas.openxmlformats.org/officeDocument/2006/relationships/slide" Target="slides/slide4.xml"/><Relationship Id="rId180" Type="http://schemas.openxmlformats.org/officeDocument/2006/relationships/slide" Target="slides/slide175.xml"/><Relationship Id="rId210" Type="http://schemas.openxmlformats.org/officeDocument/2006/relationships/slide" Target="slides/slide205.xml"/><Relationship Id="rId215" Type="http://schemas.openxmlformats.org/officeDocument/2006/relationships/slide" Target="slides/slide210.xml"/><Relationship Id="rId26" Type="http://schemas.openxmlformats.org/officeDocument/2006/relationships/slide" Target="slides/slide21.xml"/><Relationship Id="rId231" Type="http://schemas.openxmlformats.org/officeDocument/2006/relationships/viewProps" Target="viewProps.xml"/><Relationship Id="rId47" Type="http://schemas.openxmlformats.org/officeDocument/2006/relationships/slide" Target="slides/slide42.xml"/><Relationship Id="rId68" Type="http://schemas.openxmlformats.org/officeDocument/2006/relationships/slide" Target="slides/slide63.xml"/><Relationship Id="rId89" Type="http://schemas.openxmlformats.org/officeDocument/2006/relationships/slide" Target="slides/slide84.xml"/><Relationship Id="rId112" Type="http://schemas.openxmlformats.org/officeDocument/2006/relationships/slide" Target="slides/slide107.xml"/><Relationship Id="rId133" Type="http://schemas.openxmlformats.org/officeDocument/2006/relationships/slide" Target="slides/slide128.xml"/><Relationship Id="rId154" Type="http://schemas.openxmlformats.org/officeDocument/2006/relationships/slide" Target="slides/slide149.xml"/><Relationship Id="rId175" Type="http://schemas.openxmlformats.org/officeDocument/2006/relationships/slide" Target="slides/slide170.xml"/><Relationship Id="rId196" Type="http://schemas.openxmlformats.org/officeDocument/2006/relationships/slide" Target="slides/slide191.xml"/><Relationship Id="rId200" Type="http://schemas.openxmlformats.org/officeDocument/2006/relationships/slide" Target="slides/slide195.xml"/><Relationship Id="rId16" Type="http://schemas.openxmlformats.org/officeDocument/2006/relationships/slide" Target="slides/slide11.xml"/><Relationship Id="rId221" Type="http://schemas.openxmlformats.org/officeDocument/2006/relationships/slide" Target="slides/slide216.xml"/><Relationship Id="rId37" Type="http://schemas.openxmlformats.org/officeDocument/2006/relationships/slide" Target="slides/slide32.xml"/><Relationship Id="rId58" Type="http://schemas.openxmlformats.org/officeDocument/2006/relationships/slide" Target="slides/slide53.xml"/><Relationship Id="rId79" Type="http://schemas.openxmlformats.org/officeDocument/2006/relationships/slide" Target="slides/slide74.xml"/><Relationship Id="rId102" Type="http://schemas.openxmlformats.org/officeDocument/2006/relationships/slide" Target="slides/slide97.xml"/><Relationship Id="rId123" Type="http://schemas.openxmlformats.org/officeDocument/2006/relationships/slide" Target="slides/slide118.xml"/><Relationship Id="rId144" Type="http://schemas.openxmlformats.org/officeDocument/2006/relationships/slide" Target="slides/slide139.xml"/><Relationship Id="rId90" Type="http://schemas.openxmlformats.org/officeDocument/2006/relationships/slide" Target="slides/slide85.xml"/><Relationship Id="rId165" Type="http://schemas.openxmlformats.org/officeDocument/2006/relationships/slide" Target="slides/slide160.xml"/><Relationship Id="rId186" Type="http://schemas.openxmlformats.org/officeDocument/2006/relationships/slide" Target="slides/slide181.xml"/><Relationship Id="rId211" Type="http://schemas.openxmlformats.org/officeDocument/2006/relationships/slide" Target="slides/slide206.xml"/><Relationship Id="rId232" Type="http://schemas.openxmlformats.org/officeDocument/2006/relationships/theme" Target="theme/theme1.xml"/><Relationship Id="rId27" Type="http://schemas.openxmlformats.org/officeDocument/2006/relationships/slide" Target="slides/slide22.xml"/><Relationship Id="rId48" Type="http://schemas.openxmlformats.org/officeDocument/2006/relationships/slide" Target="slides/slide43.xml"/><Relationship Id="rId69" Type="http://schemas.openxmlformats.org/officeDocument/2006/relationships/slide" Target="slides/slide64.xml"/><Relationship Id="rId113" Type="http://schemas.openxmlformats.org/officeDocument/2006/relationships/slide" Target="slides/slide108.xml"/><Relationship Id="rId134" Type="http://schemas.openxmlformats.org/officeDocument/2006/relationships/slide" Target="slides/slide129.xml"/><Relationship Id="rId80" Type="http://schemas.openxmlformats.org/officeDocument/2006/relationships/slide" Target="slides/slide75.xml"/><Relationship Id="rId155" Type="http://schemas.openxmlformats.org/officeDocument/2006/relationships/slide" Target="slides/slide150.xml"/><Relationship Id="rId176" Type="http://schemas.openxmlformats.org/officeDocument/2006/relationships/slide" Target="slides/slide171.xml"/><Relationship Id="rId197" Type="http://schemas.openxmlformats.org/officeDocument/2006/relationships/slide" Target="slides/slide192.xml"/><Relationship Id="rId201" Type="http://schemas.openxmlformats.org/officeDocument/2006/relationships/slide" Target="slides/slide196.xml"/><Relationship Id="rId222" Type="http://schemas.openxmlformats.org/officeDocument/2006/relationships/slide" Target="slides/slide217.xml"/><Relationship Id="rId17" Type="http://schemas.openxmlformats.org/officeDocument/2006/relationships/slide" Target="slides/slide12.xml"/><Relationship Id="rId38" Type="http://schemas.openxmlformats.org/officeDocument/2006/relationships/slide" Target="slides/slide33.xml"/><Relationship Id="rId59" Type="http://schemas.openxmlformats.org/officeDocument/2006/relationships/slide" Target="slides/slide54.xml"/><Relationship Id="rId103" Type="http://schemas.openxmlformats.org/officeDocument/2006/relationships/slide" Target="slides/slide98.xml"/><Relationship Id="rId124" Type="http://schemas.openxmlformats.org/officeDocument/2006/relationships/slide" Target="slides/slide119.xml"/><Relationship Id="rId70" Type="http://schemas.openxmlformats.org/officeDocument/2006/relationships/slide" Target="slides/slide65.xml"/><Relationship Id="rId91" Type="http://schemas.openxmlformats.org/officeDocument/2006/relationships/slide" Target="slides/slide86.xml"/><Relationship Id="rId145" Type="http://schemas.openxmlformats.org/officeDocument/2006/relationships/slide" Target="slides/slide140.xml"/><Relationship Id="rId166" Type="http://schemas.openxmlformats.org/officeDocument/2006/relationships/slide" Target="slides/slide161.xml"/><Relationship Id="rId187" Type="http://schemas.openxmlformats.org/officeDocument/2006/relationships/slide" Target="slides/slide182.xml"/><Relationship Id="rId1" Type="http://schemas.openxmlformats.org/officeDocument/2006/relationships/slideMaster" Target="slideMasters/slideMaster1.xml"/><Relationship Id="rId212" Type="http://schemas.openxmlformats.org/officeDocument/2006/relationships/slide" Target="slides/slide207.xml"/><Relationship Id="rId233" Type="http://schemas.openxmlformats.org/officeDocument/2006/relationships/tableStyles" Target="tableStyles.xml"/><Relationship Id="rId28" Type="http://schemas.openxmlformats.org/officeDocument/2006/relationships/slide" Target="slides/slide23.xml"/><Relationship Id="rId49" Type="http://schemas.openxmlformats.org/officeDocument/2006/relationships/slide" Target="slides/slide44.xml"/><Relationship Id="rId114" Type="http://schemas.openxmlformats.org/officeDocument/2006/relationships/slide" Target="slides/slide109.xml"/><Relationship Id="rId60" Type="http://schemas.openxmlformats.org/officeDocument/2006/relationships/slide" Target="slides/slide55.xml"/><Relationship Id="rId81" Type="http://schemas.openxmlformats.org/officeDocument/2006/relationships/slide" Target="slides/slide76.xml"/><Relationship Id="rId135" Type="http://schemas.openxmlformats.org/officeDocument/2006/relationships/slide" Target="slides/slide130.xml"/><Relationship Id="rId156" Type="http://schemas.openxmlformats.org/officeDocument/2006/relationships/slide" Target="slides/slide151.xml"/><Relationship Id="rId177" Type="http://schemas.openxmlformats.org/officeDocument/2006/relationships/slide" Target="slides/slide172.xml"/><Relationship Id="rId198" Type="http://schemas.openxmlformats.org/officeDocument/2006/relationships/slide" Target="slides/slide193.xml"/><Relationship Id="rId202" Type="http://schemas.openxmlformats.org/officeDocument/2006/relationships/slide" Target="slides/slide197.xml"/><Relationship Id="rId223" Type="http://schemas.openxmlformats.org/officeDocument/2006/relationships/slide" Target="slides/slide218.xml"/><Relationship Id="rId18" Type="http://schemas.openxmlformats.org/officeDocument/2006/relationships/slide" Target="slides/slide13.xml"/><Relationship Id="rId39" Type="http://schemas.openxmlformats.org/officeDocument/2006/relationships/slide" Target="slides/slide34.xml"/><Relationship Id="rId50" Type="http://schemas.openxmlformats.org/officeDocument/2006/relationships/slide" Target="slides/slide45.xml"/><Relationship Id="rId104" Type="http://schemas.openxmlformats.org/officeDocument/2006/relationships/slide" Target="slides/slide99.xml"/><Relationship Id="rId125" Type="http://schemas.openxmlformats.org/officeDocument/2006/relationships/slide" Target="slides/slide120.xml"/><Relationship Id="rId146" Type="http://schemas.openxmlformats.org/officeDocument/2006/relationships/slide" Target="slides/slide141.xml"/><Relationship Id="rId167" Type="http://schemas.openxmlformats.org/officeDocument/2006/relationships/slide" Target="slides/slide162.xml"/><Relationship Id="rId188" Type="http://schemas.openxmlformats.org/officeDocument/2006/relationships/slide" Target="slides/slide183.xml"/><Relationship Id="rId71" Type="http://schemas.openxmlformats.org/officeDocument/2006/relationships/slide" Target="slides/slide66.xml"/><Relationship Id="rId92" Type="http://schemas.openxmlformats.org/officeDocument/2006/relationships/slide" Target="slides/slide87.xml"/><Relationship Id="rId213" Type="http://schemas.openxmlformats.org/officeDocument/2006/relationships/slide" Target="slides/slide208.xml"/><Relationship Id="rId2" Type="http://schemas.openxmlformats.org/officeDocument/2006/relationships/slideMaster" Target="slideMasters/slideMaster2.xml"/><Relationship Id="rId29" Type="http://schemas.openxmlformats.org/officeDocument/2006/relationships/slide" Target="slides/slide24.xml"/><Relationship Id="rId40" Type="http://schemas.openxmlformats.org/officeDocument/2006/relationships/slide" Target="slides/slide35.xml"/><Relationship Id="rId115" Type="http://schemas.openxmlformats.org/officeDocument/2006/relationships/slide" Target="slides/slide110.xml"/><Relationship Id="rId136" Type="http://schemas.openxmlformats.org/officeDocument/2006/relationships/slide" Target="slides/slide131.xml"/><Relationship Id="rId157" Type="http://schemas.openxmlformats.org/officeDocument/2006/relationships/slide" Target="slides/slide152.xml"/><Relationship Id="rId178" Type="http://schemas.openxmlformats.org/officeDocument/2006/relationships/slide" Target="slides/slide173.xml"/><Relationship Id="rId61" Type="http://schemas.openxmlformats.org/officeDocument/2006/relationships/slide" Target="slides/slide56.xml"/><Relationship Id="rId82" Type="http://schemas.openxmlformats.org/officeDocument/2006/relationships/slide" Target="slides/slide77.xml"/><Relationship Id="rId199" Type="http://schemas.openxmlformats.org/officeDocument/2006/relationships/slide" Target="slides/slide194.xml"/><Relationship Id="rId203" Type="http://schemas.openxmlformats.org/officeDocument/2006/relationships/slide" Target="slides/slide198.xml"/><Relationship Id="rId19" Type="http://schemas.openxmlformats.org/officeDocument/2006/relationships/slide" Target="slides/slide14.xml"/><Relationship Id="rId224" Type="http://schemas.openxmlformats.org/officeDocument/2006/relationships/slide" Target="slides/slide219.xml"/><Relationship Id="rId30" Type="http://schemas.openxmlformats.org/officeDocument/2006/relationships/slide" Target="slides/slide25.xml"/><Relationship Id="rId105" Type="http://schemas.openxmlformats.org/officeDocument/2006/relationships/slide" Target="slides/slide100.xml"/><Relationship Id="rId126" Type="http://schemas.openxmlformats.org/officeDocument/2006/relationships/slide" Target="slides/slide121.xml"/><Relationship Id="rId147" Type="http://schemas.openxmlformats.org/officeDocument/2006/relationships/slide" Target="slides/slide142.xml"/><Relationship Id="rId168" Type="http://schemas.openxmlformats.org/officeDocument/2006/relationships/slide" Target="slides/slide16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slide" Target="slides/slide88.xml"/><Relationship Id="rId189" Type="http://schemas.openxmlformats.org/officeDocument/2006/relationships/slide" Target="slides/slide184.xml"/><Relationship Id="rId3" Type="http://schemas.openxmlformats.org/officeDocument/2006/relationships/slideMaster" Target="slideMasters/slideMaster3.xml"/><Relationship Id="rId214" Type="http://schemas.openxmlformats.org/officeDocument/2006/relationships/slide" Target="slides/slide209.xml"/><Relationship Id="rId116" Type="http://schemas.openxmlformats.org/officeDocument/2006/relationships/slide" Target="slides/slide111.xml"/><Relationship Id="rId137" Type="http://schemas.openxmlformats.org/officeDocument/2006/relationships/slide" Target="slides/slide132.xml"/><Relationship Id="rId158" Type="http://schemas.openxmlformats.org/officeDocument/2006/relationships/slide" Target="slides/slide15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34C750E-EFEE-4A40-9751-1D5CAE7EA50F}" type="datetimeFigureOut">
              <a:rPr lang="en-GB" smtClean="0"/>
              <a:t>09/04/2022</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C4F092B-172A-4284-94DB-6610CA982C26}" type="slidenum">
              <a:rPr lang="en-GB" smtClean="0"/>
              <a:t>‹#›</a:t>
            </a:fld>
            <a:endParaRPr lang="en-GB"/>
          </a:p>
        </p:txBody>
      </p:sp>
    </p:spTree>
    <p:extLst>
      <p:ext uri="{BB962C8B-B14F-4D97-AF65-F5344CB8AC3E}">
        <p14:creationId xmlns:p14="http://schemas.microsoft.com/office/powerpoint/2010/main" val="7827749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84.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85.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8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88.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89.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90.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91.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92.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193.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194.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195.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196.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19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2" Type="http://schemas.openxmlformats.org/officeDocument/2006/relationships/slide" Target="../slides/slide198.xml"/><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2" Type="http://schemas.openxmlformats.org/officeDocument/2006/relationships/slide" Target="../slides/slide199.xml"/><Relationship Id="rId1"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2" Type="http://schemas.openxmlformats.org/officeDocument/2006/relationships/slide" Target="../slides/slide201.xml"/><Relationship Id="rId1" Type="http://schemas.openxmlformats.org/officeDocument/2006/relationships/notesMaster" Target="../notesMasters/notesMaster1.xml"/></Relationships>
</file>

<file path=ppt/notesSlides/_rels/notesSlide173.xml.rels><?xml version="1.0" encoding="UTF-8" standalone="yes"?>
<Relationships xmlns="http://schemas.openxmlformats.org/package/2006/relationships"><Relationship Id="rId2" Type="http://schemas.openxmlformats.org/officeDocument/2006/relationships/slide" Target="../slides/slide202.xml"/><Relationship Id="rId1" Type="http://schemas.openxmlformats.org/officeDocument/2006/relationships/notesMaster" Target="../notesMasters/notesMaster1.xml"/></Relationships>
</file>

<file path=ppt/notesSlides/_rels/notesSlide174.xml.rels><?xml version="1.0" encoding="UTF-8" standalone="yes"?>
<Relationships xmlns="http://schemas.openxmlformats.org/package/2006/relationships"><Relationship Id="rId2" Type="http://schemas.openxmlformats.org/officeDocument/2006/relationships/slide" Target="../slides/slide203.xml"/><Relationship Id="rId1" Type="http://schemas.openxmlformats.org/officeDocument/2006/relationships/notesMaster" Target="../notesMasters/notesMaster1.xml"/></Relationships>
</file>

<file path=ppt/notesSlides/_rels/notesSlide175.xml.rels><?xml version="1.0" encoding="UTF-8" standalone="yes"?>
<Relationships xmlns="http://schemas.openxmlformats.org/package/2006/relationships"><Relationship Id="rId2" Type="http://schemas.openxmlformats.org/officeDocument/2006/relationships/slide" Target="../slides/slide204.xml"/><Relationship Id="rId1" Type="http://schemas.openxmlformats.org/officeDocument/2006/relationships/notesMaster" Target="../notesMasters/notesMaster1.xml"/></Relationships>
</file>

<file path=ppt/notesSlides/_rels/notesSlide176.xml.rels><?xml version="1.0" encoding="UTF-8" standalone="yes"?>
<Relationships xmlns="http://schemas.openxmlformats.org/package/2006/relationships"><Relationship Id="rId2" Type="http://schemas.openxmlformats.org/officeDocument/2006/relationships/slide" Target="../slides/slide205.xml"/><Relationship Id="rId1" Type="http://schemas.openxmlformats.org/officeDocument/2006/relationships/notesMaster" Target="../notesMasters/notesMaster1.xml"/></Relationships>
</file>

<file path=ppt/notesSlides/_rels/notesSlide177.xml.rels><?xml version="1.0" encoding="UTF-8" standalone="yes"?>
<Relationships xmlns="http://schemas.openxmlformats.org/package/2006/relationships"><Relationship Id="rId2" Type="http://schemas.openxmlformats.org/officeDocument/2006/relationships/slide" Target="../slides/slide206.xml"/><Relationship Id="rId1" Type="http://schemas.openxmlformats.org/officeDocument/2006/relationships/notesMaster" Target="../notesMasters/notesMaster1.xml"/></Relationships>
</file>

<file path=ppt/notesSlides/_rels/notesSlide178.xml.rels><?xml version="1.0" encoding="UTF-8" standalone="yes"?>
<Relationships xmlns="http://schemas.openxmlformats.org/package/2006/relationships"><Relationship Id="rId2" Type="http://schemas.openxmlformats.org/officeDocument/2006/relationships/slide" Target="../slides/slide207.xml"/><Relationship Id="rId1" Type="http://schemas.openxmlformats.org/officeDocument/2006/relationships/notesMaster" Target="../notesMasters/notesMaster1.xml"/></Relationships>
</file>

<file path=ppt/notesSlides/_rels/notesSlide179.xml.rels><?xml version="1.0" encoding="UTF-8" standalone="yes"?>
<Relationships xmlns="http://schemas.openxmlformats.org/package/2006/relationships"><Relationship Id="rId2" Type="http://schemas.openxmlformats.org/officeDocument/2006/relationships/slide" Target="../slides/slide20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0.xml.rels><?xml version="1.0" encoding="UTF-8" standalone="yes"?>
<Relationships xmlns="http://schemas.openxmlformats.org/package/2006/relationships"><Relationship Id="rId2" Type="http://schemas.openxmlformats.org/officeDocument/2006/relationships/slide" Target="../slides/slide209.xml"/><Relationship Id="rId1" Type="http://schemas.openxmlformats.org/officeDocument/2006/relationships/notesMaster" Target="../notesMasters/notesMaster1.xml"/></Relationships>
</file>

<file path=ppt/notesSlides/_rels/notesSlide181.xml.rels><?xml version="1.0" encoding="UTF-8" standalone="yes"?>
<Relationships xmlns="http://schemas.openxmlformats.org/package/2006/relationships"><Relationship Id="rId2" Type="http://schemas.openxmlformats.org/officeDocument/2006/relationships/slide" Target="../slides/slide210.xml"/><Relationship Id="rId1" Type="http://schemas.openxmlformats.org/officeDocument/2006/relationships/notesMaster" Target="../notesMasters/notesMaster1.xml"/></Relationships>
</file>

<file path=ppt/notesSlides/_rels/notesSlide182.xml.rels><?xml version="1.0" encoding="UTF-8" standalone="yes"?>
<Relationships xmlns="http://schemas.openxmlformats.org/package/2006/relationships"><Relationship Id="rId2" Type="http://schemas.openxmlformats.org/officeDocument/2006/relationships/slide" Target="../slides/slide212.xml"/><Relationship Id="rId1" Type="http://schemas.openxmlformats.org/officeDocument/2006/relationships/notesMaster" Target="../notesMasters/notesMaster1.xml"/></Relationships>
</file>

<file path=ppt/notesSlides/_rels/notesSlide183.xml.rels><?xml version="1.0" encoding="UTF-8" standalone="yes"?>
<Relationships xmlns="http://schemas.openxmlformats.org/package/2006/relationships"><Relationship Id="rId2" Type="http://schemas.openxmlformats.org/officeDocument/2006/relationships/slide" Target="../slides/slide213.xml"/><Relationship Id="rId1" Type="http://schemas.openxmlformats.org/officeDocument/2006/relationships/notesMaster" Target="../notesMasters/notesMaster1.xml"/></Relationships>
</file>

<file path=ppt/notesSlides/_rels/notesSlide184.xml.rels><?xml version="1.0" encoding="UTF-8" standalone="yes"?>
<Relationships xmlns="http://schemas.openxmlformats.org/package/2006/relationships"><Relationship Id="rId2" Type="http://schemas.openxmlformats.org/officeDocument/2006/relationships/slide" Target="../slides/slide214.xml"/><Relationship Id="rId1" Type="http://schemas.openxmlformats.org/officeDocument/2006/relationships/notesMaster" Target="../notesMasters/notesMaster1.xml"/></Relationships>
</file>

<file path=ppt/notesSlides/_rels/notesSlide185.xml.rels><?xml version="1.0" encoding="UTF-8" standalone="yes"?>
<Relationships xmlns="http://schemas.openxmlformats.org/package/2006/relationships"><Relationship Id="rId2" Type="http://schemas.openxmlformats.org/officeDocument/2006/relationships/slide" Target="../slides/slide215.xml"/><Relationship Id="rId1" Type="http://schemas.openxmlformats.org/officeDocument/2006/relationships/notesMaster" Target="../notesMasters/notesMaster1.xml"/></Relationships>
</file>

<file path=ppt/notesSlides/_rels/notesSlide186.xml.rels><?xml version="1.0" encoding="UTF-8" standalone="yes"?>
<Relationships xmlns="http://schemas.openxmlformats.org/package/2006/relationships"><Relationship Id="rId2" Type="http://schemas.openxmlformats.org/officeDocument/2006/relationships/slide" Target="../slides/slide216.xml"/><Relationship Id="rId1" Type="http://schemas.openxmlformats.org/officeDocument/2006/relationships/notesMaster" Target="../notesMasters/notesMaster1.xml"/></Relationships>
</file>

<file path=ppt/notesSlides/_rels/notesSlide187.xml.rels><?xml version="1.0" encoding="UTF-8" standalone="yes"?>
<Relationships xmlns="http://schemas.openxmlformats.org/package/2006/relationships"><Relationship Id="rId2" Type="http://schemas.openxmlformats.org/officeDocument/2006/relationships/slide" Target="../slides/slide217.xml"/><Relationship Id="rId1" Type="http://schemas.openxmlformats.org/officeDocument/2006/relationships/notesMaster" Target="../notesMasters/notesMaster1.xml"/></Relationships>
</file>

<file path=ppt/notesSlides/_rels/notesSlide188.xml.rels><?xml version="1.0" encoding="UTF-8" standalone="yes"?>
<Relationships xmlns="http://schemas.openxmlformats.org/package/2006/relationships"><Relationship Id="rId2" Type="http://schemas.openxmlformats.org/officeDocument/2006/relationships/slide" Target="../slides/slide218.xml"/><Relationship Id="rId1" Type="http://schemas.openxmlformats.org/officeDocument/2006/relationships/notesMaster" Target="../notesMasters/notesMaster1.xml"/></Relationships>
</file>

<file path=ppt/notesSlides/_rels/notesSlide189.xml.rels><?xml version="1.0" encoding="UTF-8" standalone="yes"?>
<Relationships xmlns="http://schemas.openxmlformats.org/package/2006/relationships"><Relationship Id="rId2" Type="http://schemas.openxmlformats.org/officeDocument/2006/relationships/slide" Target="../slides/slide2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0.xml.rels><?xml version="1.0" encoding="UTF-8" standalone="yes"?>
<Relationships xmlns="http://schemas.openxmlformats.org/package/2006/relationships"><Relationship Id="rId2" Type="http://schemas.openxmlformats.org/officeDocument/2006/relationships/slide" Target="../slides/slide221.xml"/><Relationship Id="rId1" Type="http://schemas.openxmlformats.org/officeDocument/2006/relationships/notesMaster" Target="../notesMasters/notesMaster1.xml"/></Relationships>
</file>

<file path=ppt/notesSlides/_rels/notesSlide191.xml.rels><?xml version="1.0" encoding="UTF-8" standalone="yes"?>
<Relationships xmlns="http://schemas.openxmlformats.org/package/2006/relationships"><Relationship Id="rId2" Type="http://schemas.openxmlformats.org/officeDocument/2006/relationships/slide" Target="../slides/slide2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C74CAE0-9D7C-4793-B64E-F1688FAF1815}" type="slidenum">
              <a:rPr kumimoji="0" lang="pt-PT"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pt-PT"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398341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1C13575-8871-4AB0-BCA0-F20F60CDF9B6}" type="slidenum">
              <a:rPr lang="en-US">
                <a:solidFill>
                  <a:prstClr val="black"/>
                </a:solidFill>
              </a:rPr>
              <a:pPr/>
              <a:t>14</a:t>
            </a:fld>
            <a:endParaRPr lang="en-US">
              <a:solidFill>
                <a:prstClr val="black"/>
              </a:solidFill>
            </a:endParaRPr>
          </a:p>
        </p:txBody>
      </p:sp>
      <p:sp>
        <p:nvSpPr>
          <p:cNvPr id="121858" name="Rectangle 2"/>
          <p:cNvSpPr>
            <a:spLocks noGrp="1" noRot="1" noChangeAspect="1" noChangeArrowheads="1" noTextEdit="1"/>
          </p:cNvSpPr>
          <p:nvPr>
            <p:ph type="sldImg"/>
          </p:nvPr>
        </p:nvSpPr>
        <p:spPr>
          <a:xfrm>
            <a:off x="139700" y="768350"/>
            <a:ext cx="6819900" cy="3836988"/>
          </a:xfrm>
          <a:ln/>
        </p:spPr>
      </p:sp>
      <p:sp>
        <p:nvSpPr>
          <p:cNvPr id="121859" name="Rectangle 3"/>
          <p:cNvSpPr>
            <a:spLocks noGrp="1" noChangeArrowheads="1"/>
          </p:cNvSpPr>
          <p:nvPr>
            <p:ph type="body" idx="1"/>
          </p:nvPr>
        </p:nvSpPr>
        <p:spPr/>
        <p:txBody>
          <a:bodyPr/>
          <a:lstStyle/>
          <a:p>
            <a:endParaRPr lang="pt-PT"/>
          </a:p>
        </p:txBody>
      </p:sp>
    </p:spTree>
    <p:extLst>
      <p:ext uri="{BB962C8B-B14F-4D97-AF65-F5344CB8AC3E}">
        <p14:creationId xmlns:p14="http://schemas.microsoft.com/office/powerpoint/2010/main" val="70377026"/>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idx="10"/>
          </p:nvPr>
        </p:nvSpPr>
        <p:spPr/>
        <p:txBody>
          <a:bodyPr/>
          <a:lstStyle/>
          <a:p>
            <a:fld id="{14C1D4BC-F06F-49E8-BCDA-311BA61BCD19}" type="slidenum">
              <a:rPr lang="en-GB" smtClean="0">
                <a:solidFill>
                  <a:prstClr val="white"/>
                </a:solidFill>
              </a:rPr>
              <a:pPr/>
              <a:t>126</a:t>
            </a:fld>
            <a:endParaRPr lang="en-GB">
              <a:solidFill>
                <a:prstClr val="white"/>
              </a:solidFill>
            </a:endParaRPr>
          </a:p>
        </p:txBody>
      </p:sp>
    </p:spTree>
    <p:extLst>
      <p:ext uri="{BB962C8B-B14F-4D97-AF65-F5344CB8AC3E}">
        <p14:creationId xmlns:p14="http://schemas.microsoft.com/office/powerpoint/2010/main" val="2597434783"/>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idx="10"/>
          </p:nvPr>
        </p:nvSpPr>
        <p:spPr/>
        <p:txBody>
          <a:bodyPr/>
          <a:lstStyle/>
          <a:p>
            <a:fld id="{14C1D4BC-F06F-49E8-BCDA-311BA61BCD19}" type="slidenum">
              <a:rPr lang="en-GB" smtClean="0">
                <a:solidFill>
                  <a:prstClr val="white"/>
                </a:solidFill>
              </a:rPr>
              <a:pPr/>
              <a:t>127</a:t>
            </a:fld>
            <a:endParaRPr lang="en-GB">
              <a:solidFill>
                <a:prstClr val="white"/>
              </a:solidFill>
            </a:endParaRPr>
          </a:p>
        </p:txBody>
      </p:sp>
    </p:spTree>
    <p:extLst>
      <p:ext uri="{BB962C8B-B14F-4D97-AF65-F5344CB8AC3E}">
        <p14:creationId xmlns:p14="http://schemas.microsoft.com/office/powerpoint/2010/main" val="2597434783"/>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idx="10"/>
          </p:nvPr>
        </p:nvSpPr>
        <p:spPr/>
        <p:txBody>
          <a:bodyPr/>
          <a:lstStyle/>
          <a:p>
            <a:fld id="{14C1D4BC-F06F-49E8-BCDA-311BA61BCD19}" type="slidenum">
              <a:rPr lang="en-GB" smtClean="0">
                <a:solidFill>
                  <a:prstClr val="white"/>
                </a:solidFill>
              </a:rPr>
              <a:pPr/>
              <a:t>128</a:t>
            </a:fld>
            <a:endParaRPr lang="en-GB">
              <a:solidFill>
                <a:prstClr val="white"/>
              </a:solidFill>
            </a:endParaRPr>
          </a:p>
        </p:txBody>
      </p:sp>
    </p:spTree>
    <p:extLst>
      <p:ext uri="{BB962C8B-B14F-4D97-AF65-F5344CB8AC3E}">
        <p14:creationId xmlns:p14="http://schemas.microsoft.com/office/powerpoint/2010/main" val="2597434783"/>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idx="10"/>
          </p:nvPr>
        </p:nvSpPr>
        <p:spPr/>
        <p:txBody>
          <a:bodyPr/>
          <a:lstStyle/>
          <a:p>
            <a:fld id="{14C1D4BC-F06F-49E8-BCDA-311BA61BCD19}" type="slidenum">
              <a:rPr lang="en-GB" smtClean="0">
                <a:solidFill>
                  <a:prstClr val="white"/>
                </a:solidFill>
              </a:rPr>
              <a:pPr/>
              <a:t>129</a:t>
            </a:fld>
            <a:endParaRPr lang="en-GB">
              <a:solidFill>
                <a:prstClr val="white"/>
              </a:solidFill>
            </a:endParaRPr>
          </a:p>
        </p:txBody>
      </p:sp>
    </p:spTree>
    <p:extLst>
      <p:ext uri="{BB962C8B-B14F-4D97-AF65-F5344CB8AC3E}">
        <p14:creationId xmlns:p14="http://schemas.microsoft.com/office/powerpoint/2010/main" val="2597434783"/>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idx="10"/>
          </p:nvPr>
        </p:nvSpPr>
        <p:spPr/>
        <p:txBody>
          <a:bodyPr/>
          <a:lstStyle/>
          <a:p>
            <a:fld id="{14C1D4BC-F06F-49E8-BCDA-311BA61BCD19}" type="slidenum">
              <a:rPr lang="en-GB" smtClean="0">
                <a:solidFill>
                  <a:prstClr val="white"/>
                </a:solidFill>
              </a:rPr>
              <a:pPr/>
              <a:t>130</a:t>
            </a:fld>
            <a:endParaRPr lang="en-GB">
              <a:solidFill>
                <a:prstClr val="white"/>
              </a:solidFill>
            </a:endParaRPr>
          </a:p>
        </p:txBody>
      </p:sp>
    </p:spTree>
    <p:extLst>
      <p:ext uri="{BB962C8B-B14F-4D97-AF65-F5344CB8AC3E}">
        <p14:creationId xmlns:p14="http://schemas.microsoft.com/office/powerpoint/2010/main" val="2597434783"/>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idx="10"/>
          </p:nvPr>
        </p:nvSpPr>
        <p:spPr/>
        <p:txBody>
          <a:bodyPr/>
          <a:lstStyle/>
          <a:p>
            <a:fld id="{14C1D4BC-F06F-49E8-BCDA-311BA61BCD19}" type="slidenum">
              <a:rPr lang="en-GB" smtClean="0">
                <a:solidFill>
                  <a:prstClr val="white"/>
                </a:solidFill>
              </a:rPr>
              <a:pPr/>
              <a:t>131</a:t>
            </a:fld>
            <a:endParaRPr lang="en-GB">
              <a:solidFill>
                <a:prstClr val="white"/>
              </a:solidFill>
            </a:endParaRPr>
          </a:p>
        </p:txBody>
      </p:sp>
    </p:spTree>
    <p:extLst>
      <p:ext uri="{BB962C8B-B14F-4D97-AF65-F5344CB8AC3E}">
        <p14:creationId xmlns:p14="http://schemas.microsoft.com/office/powerpoint/2010/main" val="1471397467"/>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idx="10"/>
          </p:nvPr>
        </p:nvSpPr>
        <p:spPr/>
        <p:txBody>
          <a:bodyPr/>
          <a:lstStyle/>
          <a:p>
            <a:fld id="{14C1D4BC-F06F-49E8-BCDA-311BA61BCD19}" type="slidenum">
              <a:rPr lang="en-GB" smtClean="0">
                <a:solidFill>
                  <a:prstClr val="white"/>
                </a:solidFill>
              </a:rPr>
              <a:pPr/>
              <a:t>132</a:t>
            </a:fld>
            <a:endParaRPr lang="en-GB">
              <a:solidFill>
                <a:prstClr val="white"/>
              </a:solidFill>
            </a:endParaRPr>
          </a:p>
        </p:txBody>
      </p:sp>
    </p:spTree>
    <p:extLst>
      <p:ext uri="{BB962C8B-B14F-4D97-AF65-F5344CB8AC3E}">
        <p14:creationId xmlns:p14="http://schemas.microsoft.com/office/powerpoint/2010/main" val="2636132715"/>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idx="10"/>
          </p:nvPr>
        </p:nvSpPr>
        <p:spPr/>
        <p:txBody>
          <a:bodyPr/>
          <a:lstStyle/>
          <a:p>
            <a:fld id="{14C1D4BC-F06F-49E8-BCDA-311BA61BCD19}" type="slidenum">
              <a:rPr lang="en-GB" smtClean="0">
                <a:solidFill>
                  <a:prstClr val="white"/>
                </a:solidFill>
              </a:rPr>
              <a:pPr/>
              <a:t>133</a:t>
            </a:fld>
            <a:endParaRPr lang="en-GB">
              <a:solidFill>
                <a:prstClr val="white"/>
              </a:solidFill>
            </a:endParaRPr>
          </a:p>
        </p:txBody>
      </p:sp>
    </p:spTree>
    <p:extLst>
      <p:ext uri="{BB962C8B-B14F-4D97-AF65-F5344CB8AC3E}">
        <p14:creationId xmlns:p14="http://schemas.microsoft.com/office/powerpoint/2010/main" val="3946308175"/>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idx="10"/>
          </p:nvPr>
        </p:nvSpPr>
        <p:spPr/>
        <p:txBody>
          <a:bodyPr/>
          <a:lstStyle/>
          <a:p>
            <a:fld id="{14C1D4BC-F06F-49E8-BCDA-311BA61BCD19}" type="slidenum">
              <a:rPr lang="en-GB" smtClean="0">
                <a:solidFill>
                  <a:prstClr val="white"/>
                </a:solidFill>
              </a:rPr>
              <a:pPr/>
              <a:t>134</a:t>
            </a:fld>
            <a:endParaRPr lang="en-GB">
              <a:solidFill>
                <a:prstClr val="white"/>
              </a:solidFill>
            </a:endParaRPr>
          </a:p>
        </p:txBody>
      </p:sp>
    </p:spTree>
    <p:extLst>
      <p:ext uri="{BB962C8B-B14F-4D97-AF65-F5344CB8AC3E}">
        <p14:creationId xmlns:p14="http://schemas.microsoft.com/office/powerpoint/2010/main" val="1414927474"/>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idx="10"/>
          </p:nvPr>
        </p:nvSpPr>
        <p:spPr/>
        <p:txBody>
          <a:bodyPr/>
          <a:lstStyle/>
          <a:p>
            <a:fld id="{14C1D4BC-F06F-49E8-BCDA-311BA61BCD19}" type="slidenum">
              <a:rPr lang="en-GB" smtClean="0">
                <a:solidFill>
                  <a:prstClr val="white"/>
                </a:solidFill>
              </a:rPr>
              <a:pPr/>
              <a:t>135</a:t>
            </a:fld>
            <a:endParaRPr lang="en-GB">
              <a:solidFill>
                <a:prstClr val="white"/>
              </a:solidFill>
            </a:endParaRPr>
          </a:p>
        </p:txBody>
      </p:sp>
    </p:spTree>
    <p:extLst>
      <p:ext uri="{BB962C8B-B14F-4D97-AF65-F5344CB8AC3E}">
        <p14:creationId xmlns:p14="http://schemas.microsoft.com/office/powerpoint/2010/main" val="36100414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1C13575-8871-4AB0-BCA0-F20F60CDF9B6}" type="slidenum">
              <a:rPr lang="en-US">
                <a:solidFill>
                  <a:prstClr val="black"/>
                </a:solidFill>
              </a:rPr>
              <a:pPr/>
              <a:t>15</a:t>
            </a:fld>
            <a:endParaRPr lang="en-US">
              <a:solidFill>
                <a:prstClr val="black"/>
              </a:solidFill>
            </a:endParaRPr>
          </a:p>
        </p:txBody>
      </p:sp>
      <p:sp>
        <p:nvSpPr>
          <p:cNvPr id="121858" name="Rectangle 2"/>
          <p:cNvSpPr>
            <a:spLocks noGrp="1" noRot="1" noChangeAspect="1" noChangeArrowheads="1" noTextEdit="1"/>
          </p:cNvSpPr>
          <p:nvPr>
            <p:ph type="sldImg"/>
          </p:nvPr>
        </p:nvSpPr>
        <p:spPr>
          <a:xfrm>
            <a:off x="139700" y="768350"/>
            <a:ext cx="6819900" cy="3836988"/>
          </a:xfrm>
          <a:ln/>
        </p:spPr>
      </p:sp>
      <p:sp>
        <p:nvSpPr>
          <p:cNvPr id="121859" name="Rectangle 3"/>
          <p:cNvSpPr>
            <a:spLocks noGrp="1" noChangeArrowheads="1"/>
          </p:cNvSpPr>
          <p:nvPr>
            <p:ph type="body" idx="1"/>
          </p:nvPr>
        </p:nvSpPr>
        <p:spPr/>
        <p:txBody>
          <a:bodyPr/>
          <a:lstStyle/>
          <a:p>
            <a:endParaRPr lang="pt-PT"/>
          </a:p>
        </p:txBody>
      </p:sp>
    </p:spTree>
    <p:extLst>
      <p:ext uri="{BB962C8B-B14F-4D97-AF65-F5344CB8AC3E}">
        <p14:creationId xmlns:p14="http://schemas.microsoft.com/office/powerpoint/2010/main" val="3163804769"/>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idx="10"/>
          </p:nvPr>
        </p:nvSpPr>
        <p:spPr/>
        <p:txBody>
          <a:bodyPr/>
          <a:lstStyle/>
          <a:p>
            <a:fld id="{14C1D4BC-F06F-49E8-BCDA-311BA61BCD19}" type="slidenum">
              <a:rPr lang="en-GB" smtClean="0">
                <a:solidFill>
                  <a:prstClr val="white"/>
                </a:solidFill>
              </a:rPr>
              <a:pPr/>
              <a:t>136</a:t>
            </a:fld>
            <a:endParaRPr lang="en-GB">
              <a:solidFill>
                <a:prstClr val="white"/>
              </a:solidFill>
            </a:endParaRPr>
          </a:p>
        </p:txBody>
      </p:sp>
    </p:spTree>
    <p:extLst>
      <p:ext uri="{BB962C8B-B14F-4D97-AF65-F5344CB8AC3E}">
        <p14:creationId xmlns:p14="http://schemas.microsoft.com/office/powerpoint/2010/main" val="2493673376"/>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idx="10"/>
          </p:nvPr>
        </p:nvSpPr>
        <p:spPr/>
        <p:txBody>
          <a:bodyPr/>
          <a:lstStyle/>
          <a:p>
            <a:fld id="{14C1D4BC-F06F-49E8-BCDA-311BA61BCD19}" type="slidenum">
              <a:rPr lang="en-GB" smtClean="0">
                <a:solidFill>
                  <a:prstClr val="white"/>
                </a:solidFill>
              </a:rPr>
              <a:pPr/>
              <a:t>137</a:t>
            </a:fld>
            <a:endParaRPr lang="en-GB">
              <a:solidFill>
                <a:prstClr val="white"/>
              </a:solidFill>
            </a:endParaRPr>
          </a:p>
        </p:txBody>
      </p:sp>
    </p:spTree>
    <p:extLst>
      <p:ext uri="{BB962C8B-B14F-4D97-AF65-F5344CB8AC3E}">
        <p14:creationId xmlns:p14="http://schemas.microsoft.com/office/powerpoint/2010/main" val="3468014521"/>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idx="10"/>
          </p:nvPr>
        </p:nvSpPr>
        <p:spPr/>
        <p:txBody>
          <a:bodyPr/>
          <a:lstStyle/>
          <a:p>
            <a:fld id="{14C1D4BC-F06F-49E8-BCDA-311BA61BCD19}" type="slidenum">
              <a:rPr lang="en-GB" smtClean="0">
                <a:solidFill>
                  <a:prstClr val="white"/>
                </a:solidFill>
              </a:rPr>
              <a:pPr/>
              <a:t>138</a:t>
            </a:fld>
            <a:endParaRPr lang="en-GB">
              <a:solidFill>
                <a:prstClr val="white"/>
              </a:solidFill>
            </a:endParaRPr>
          </a:p>
        </p:txBody>
      </p:sp>
    </p:spTree>
    <p:extLst>
      <p:ext uri="{BB962C8B-B14F-4D97-AF65-F5344CB8AC3E}">
        <p14:creationId xmlns:p14="http://schemas.microsoft.com/office/powerpoint/2010/main" val="3468014521"/>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idx="10"/>
          </p:nvPr>
        </p:nvSpPr>
        <p:spPr/>
        <p:txBody>
          <a:bodyPr/>
          <a:lstStyle/>
          <a:p>
            <a:fld id="{14C1D4BC-F06F-49E8-BCDA-311BA61BCD19}" type="slidenum">
              <a:rPr lang="en-GB" smtClean="0">
                <a:solidFill>
                  <a:prstClr val="white"/>
                </a:solidFill>
              </a:rPr>
              <a:pPr/>
              <a:t>139</a:t>
            </a:fld>
            <a:endParaRPr lang="en-GB">
              <a:solidFill>
                <a:prstClr val="white"/>
              </a:solidFill>
            </a:endParaRPr>
          </a:p>
        </p:txBody>
      </p:sp>
    </p:spTree>
    <p:extLst>
      <p:ext uri="{BB962C8B-B14F-4D97-AF65-F5344CB8AC3E}">
        <p14:creationId xmlns:p14="http://schemas.microsoft.com/office/powerpoint/2010/main" val="3468014521"/>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idx="10"/>
          </p:nvPr>
        </p:nvSpPr>
        <p:spPr/>
        <p:txBody>
          <a:bodyPr/>
          <a:lstStyle/>
          <a:p>
            <a:fld id="{14C1D4BC-F06F-49E8-BCDA-311BA61BCD19}" type="slidenum">
              <a:rPr lang="en-GB" smtClean="0">
                <a:solidFill>
                  <a:prstClr val="white"/>
                </a:solidFill>
              </a:rPr>
              <a:pPr/>
              <a:t>140</a:t>
            </a:fld>
            <a:endParaRPr lang="en-GB">
              <a:solidFill>
                <a:prstClr val="white"/>
              </a:solidFill>
            </a:endParaRPr>
          </a:p>
        </p:txBody>
      </p:sp>
    </p:spTree>
    <p:extLst>
      <p:ext uri="{BB962C8B-B14F-4D97-AF65-F5344CB8AC3E}">
        <p14:creationId xmlns:p14="http://schemas.microsoft.com/office/powerpoint/2010/main" val="3468014521"/>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idx="10"/>
          </p:nvPr>
        </p:nvSpPr>
        <p:spPr/>
        <p:txBody>
          <a:bodyPr/>
          <a:lstStyle/>
          <a:p>
            <a:fld id="{14C1D4BC-F06F-49E8-BCDA-311BA61BCD19}" type="slidenum">
              <a:rPr lang="en-GB" smtClean="0">
                <a:solidFill>
                  <a:prstClr val="white"/>
                </a:solidFill>
              </a:rPr>
              <a:pPr/>
              <a:t>141</a:t>
            </a:fld>
            <a:endParaRPr lang="en-GB">
              <a:solidFill>
                <a:prstClr val="white"/>
              </a:solidFill>
            </a:endParaRPr>
          </a:p>
        </p:txBody>
      </p:sp>
    </p:spTree>
    <p:extLst>
      <p:ext uri="{BB962C8B-B14F-4D97-AF65-F5344CB8AC3E}">
        <p14:creationId xmlns:p14="http://schemas.microsoft.com/office/powerpoint/2010/main" val="3468014521"/>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idx="10"/>
          </p:nvPr>
        </p:nvSpPr>
        <p:spPr/>
        <p:txBody>
          <a:bodyPr/>
          <a:lstStyle/>
          <a:p>
            <a:fld id="{14C1D4BC-F06F-49E8-BCDA-311BA61BCD19}" type="slidenum">
              <a:rPr lang="en-GB" smtClean="0">
                <a:solidFill>
                  <a:prstClr val="white"/>
                </a:solidFill>
              </a:rPr>
              <a:pPr/>
              <a:t>142</a:t>
            </a:fld>
            <a:endParaRPr lang="en-GB">
              <a:solidFill>
                <a:prstClr val="white"/>
              </a:solidFill>
            </a:endParaRPr>
          </a:p>
        </p:txBody>
      </p:sp>
    </p:spTree>
    <p:extLst>
      <p:ext uri="{BB962C8B-B14F-4D97-AF65-F5344CB8AC3E}">
        <p14:creationId xmlns:p14="http://schemas.microsoft.com/office/powerpoint/2010/main" val="1534094934"/>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t>ITERATED BELIEF CHANGE AND THE RECOVERY AXIOM</a:t>
            </a:r>
          </a:p>
          <a:p>
            <a:r>
              <a:rPr lang="en-GB" sz="1200" dirty="0"/>
              <a:t>Author(s): SAMIR CHOPRA, ADITYA </a:t>
            </a:r>
            <a:r>
              <a:rPr lang="en-GB" sz="1200" dirty="0" err="1"/>
              <a:t>GHOSE</a:t>
            </a:r>
            <a:r>
              <a:rPr lang="en-GB" sz="1200" dirty="0"/>
              <a:t>, THOMAS MEYER and </a:t>
            </a:r>
            <a:r>
              <a:rPr lang="en-GB" sz="1200" dirty="0" err="1"/>
              <a:t>KA</a:t>
            </a:r>
            <a:r>
              <a:rPr lang="en-GB" sz="1200" dirty="0"/>
              <a:t>-SHU WONG. Journal of Philosophical Logic, Vol. 37, No. 5 (October 2008), pp. 501-520</a:t>
            </a:r>
            <a:endParaRPr lang="pt-PT" dirty="0"/>
          </a:p>
        </p:txBody>
      </p:sp>
      <p:sp>
        <p:nvSpPr>
          <p:cNvPr id="4" name="Slide Number Placeholder 3"/>
          <p:cNvSpPr>
            <a:spLocks noGrp="1"/>
          </p:cNvSpPr>
          <p:nvPr>
            <p:ph type="sldNum" idx="10"/>
          </p:nvPr>
        </p:nvSpPr>
        <p:spPr/>
        <p:txBody>
          <a:bodyPr/>
          <a:lstStyle/>
          <a:p>
            <a:fld id="{14C1D4BC-F06F-49E8-BCDA-311BA61BCD19}" type="slidenum">
              <a:rPr lang="en-GB" smtClean="0"/>
              <a:pPr/>
              <a:t>143</a:t>
            </a:fld>
            <a:endParaRPr lang="en-GB"/>
          </a:p>
        </p:txBody>
      </p:sp>
    </p:spTree>
    <p:extLst>
      <p:ext uri="{BB962C8B-B14F-4D97-AF65-F5344CB8AC3E}">
        <p14:creationId xmlns:p14="http://schemas.microsoft.com/office/powerpoint/2010/main" val="1106753984"/>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t>ITERATED BELIEF CHANGE AND THE RECOVERY AXIOM</a:t>
            </a:r>
          </a:p>
          <a:p>
            <a:r>
              <a:rPr lang="en-GB" sz="1200" dirty="0"/>
              <a:t>Author(s): SAMIR CHOPRA, ADITYA </a:t>
            </a:r>
            <a:r>
              <a:rPr lang="en-GB" sz="1200" dirty="0" err="1"/>
              <a:t>GHOSE</a:t>
            </a:r>
            <a:r>
              <a:rPr lang="en-GB" sz="1200" dirty="0"/>
              <a:t>, THOMAS MEYER and </a:t>
            </a:r>
            <a:r>
              <a:rPr lang="en-GB" sz="1200" dirty="0" err="1"/>
              <a:t>KA</a:t>
            </a:r>
            <a:r>
              <a:rPr lang="en-GB" sz="1200" dirty="0"/>
              <a:t>-SHU WONG. Journal of Philosophical Logic, Vol. 37, No. 5 (October 2008), pp. 501-520</a:t>
            </a:r>
            <a:endParaRPr lang="pt-PT" dirty="0"/>
          </a:p>
        </p:txBody>
      </p:sp>
      <p:sp>
        <p:nvSpPr>
          <p:cNvPr id="4" name="Slide Number Placeholder 3"/>
          <p:cNvSpPr>
            <a:spLocks noGrp="1"/>
          </p:cNvSpPr>
          <p:nvPr>
            <p:ph type="sldNum" idx="10"/>
          </p:nvPr>
        </p:nvSpPr>
        <p:spPr/>
        <p:txBody>
          <a:bodyPr/>
          <a:lstStyle/>
          <a:p>
            <a:fld id="{14C1D4BC-F06F-49E8-BCDA-311BA61BCD19}" type="slidenum">
              <a:rPr lang="en-GB" smtClean="0"/>
              <a:pPr/>
              <a:t>144</a:t>
            </a:fld>
            <a:endParaRPr lang="en-GB"/>
          </a:p>
        </p:txBody>
      </p:sp>
    </p:spTree>
    <p:extLst>
      <p:ext uri="{BB962C8B-B14F-4D97-AF65-F5344CB8AC3E}">
        <p14:creationId xmlns:p14="http://schemas.microsoft.com/office/powerpoint/2010/main" val="2637381408"/>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idx="10"/>
          </p:nvPr>
        </p:nvSpPr>
        <p:spPr/>
        <p:txBody>
          <a:bodyPr/>
          <a:lstStyle/>
          <a:p>
            <a:pPr marL="0" marR="0" lvl="0" indent="0" algn="r" defTabSz="449263" rtl="0" eaLnBrk="1" fontAlgn="base" latinLnBrk="0" hangingPunct="1">
              <a:lnSpc>
                <a:spcPct val="100000"/>
              </a:lnSpc>
              <a:spcBef>
                <a:spcPct val="0"/>
              </a:spcBef>
              <a:spcAft>
                <a:spcPct val="0"/>
              </a:spcAft>
              <a:buClr>
                <a:srgbClr val="000000"/>
              </a:buClr>
              <a:buSzPct val="100000"/>
              <a:buFont typeface="Calibri" pitchFamily="34" charset="0"/>
              <a:buNone/>
              <a:tabLst>
                <a:tab pos="784053" algn="l"/>
                <a:tab pos="1568107" algn="l"/>
                <a:tab pos="2352161" algn="l"/>
                <a:tab pos="3136215" algn="l"/>
              </a:tabLst>
              <a:defRPr/>
            </a:pPr>
            <a:fld id="{14C1D4BC-F06F-49E8-BCDA-311BA61BCD19}" type="slidenum">
              <a:rPr kumimoji="0" lang="en-GB" sz="1200" b="0" i="0" u="none" strike="noStrike" kern="1200" cap="none" spc="0" normalizeH="0" baseline="0" noProof="0" smtClean="0">
                <a:ln>
                  <a:noFill/>
                </a:ln>
                <a:solidFill>
                  <a:srgbClr val="000000"/>
                </a:solidFill>
                <a:effectLst/>
                <a:uLnTx/>
                <a:uFillTx/>
                <a:latin typeface="Calibri" pitchFamily="34" charset="0"/>
                <a:ea typeface="+mn-ea"/>
                <a:cs typeface="Arial" charset="0"/>
              </a:rPr>
              <a:pPr marL="0" marR="0" lvl="0" indent="0" algn="r" defTabSz="449263" rtl="0" eaLnBrk="1" fontAlgn="base" latinLnBrk="0" hangingPunct="1">
                <a:lnSpc>
                  <a:spcPct val="100000"/>
                </a:lnSpc>
                <a:spcBef>
                  <a:spcPct val="0"/>
                </a:spcBef>
                <a:spcAft>
                  <a:spcPct val="0"/>
                </a:spcAft>
                <a:buClr>
                  <a:srgbClr val="000000"/>
                </a:buClr>
                <a:buSzPct val="100000"/>
                <a:buFont typeface="Calibri" pitchFamily="34" charset="0"/>
                <a:buNone/>
                <a:tabLst>
                  <a:tab pos="784053" algn="l"/>
                  <a:tab pos="1568107" algn="l"/>
                  <a:tab pos="2352161" algn="l"/>
                  <a:tab pos="3136215" algn="l"/>
                </a:tabLst>
                <a:defRPr/>
              </a:pPr>
              <a:t>146</a:t>
            </a:fld>
            <a:endParaRPr kumimoji="0" lang="en-GB" sz="1200" b="0" i="0" u="none" strike="noStrike" kern="1200" cap="none" spc="0" normalizeH="0" baseline="0" noProof="0">
              <a:ln>
                <a:noFill/>
              </a:ln>
              <a:solidFill>
                <a:srgbClr val="000000"/>
              </a:solidFill>
              <a:effectLst/>
              <a:uLnTx/>
              <a:uFillTx/>
              <a:latin typeface="Calibri" pitchFamily="34" charset="0"/>
              <a:ea typeface="+mn-ea"/>
              <a:cs typeface="Arial" charset="0"/>
            </a:endParaRPr>
          </a:p>
        </p:txBody>
      </p:sp>
    </p:spTree>
    <p:extLst>
      <p:ext uri="{BB962C8B-B14F-4D97-AF65-F5344CB8AC3E}">
        <p14:creationId xmlns:p14="http://schemas.microsoft.com/office/powerpoint/2010/main" val="25022990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1C13575-8871-4AB0-BCA0-F20F60CDF9B6}" type="slidenum">
              <a:rPr lang="en-US">
                <a:solidFill>
                  <a:prstClr val="black"/>
                </a:solidFill>
              </a:rPr>
              <a:pPr/>
              <a:t>16</a:t>
            </a:fld>
            <a:endParaRPr lang="en-US">
              <a:solidFill>
                <a:prstClr val="black"/>
              </a:solidFill>
            </a:endParaRPr>
          </a:p>
        </p:txBody>
      </p:sp>
      <p:sp>
        <p:nvSpPr>
          <p:cNvPr id="121858" name="Rectangle 2"/>
          <p:cNvSpPr>
            <a:spLocks noGrp="1" noRot="1" noChangeAspect="1" noChangeArrowheads="1" noTextEdit="1"/>
          </p:cNvSpPr>
          <p:nvPr>
            <p:ph type="sldImg"/>
          </p:nvPr>
        </p:nvSpPr>
        <p:spPr>
          <a:xfrm>
            <a:off x="139700" y="768350"/>
            <a:ext cx="6819900" cy="3836988"/>
          </a:xfrm>
          <a:ln/>
        </p:spPr>
      </p:sp>
      <p:sp>
        <p:nvSpPr>
          <p:cNvPr id="121859" name="Rectangle 3"/>
          <p:cNvSpPr>
            <a:spLocks noGrp="1" noChangeArrowheads="1"/>
          </p:cNvSpPr>
          <p:nvPr>
            <p:ph type="body" idx="1"/>
          </p:nvPr>
        </p:nvSpPr>
        <p:spPr/>
        <p:txBody>
          <a:bodyPr/>
          <a:lstStyle/>
          <a:p>
            <a:endParaRPr lang="pt-PT"/>
          </a:p>
        </p:txBody>
      </p:sp>
    </p:spTree>
    <p:extLst>
      <p:ext uri="{BB962C8B-B14F-4D97-AF65-F5344CB8AC3E}">
        <p14:creationId xmlns:p14="http://schemas.microsoft.com/office/powerpoint/2010/main" val="3242705013"/>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idx="10"/>
          </p:nvPr>
        </p:nvSpPr>
        <p:spPr/>
        <p:txBody>
          <a:bodyPr/>
          <a:lstStyle/>
          <a:p>
            <a:pPr marL="0" marR="0" lvl="0" indent="0" algn="r" defTabSz="449263" rtl="0" eaLnBrk="1" fontAlgn="base" latinLnBrk="0" hangingPunct="1">
              <a:lnSpc>
                <a:spcPct val="100000"/>
              </a:lnSpc>
              <a:spcBef>
                <a:spcPct val="0"/>
              </a:spcBef>
              <a:spcAft>
                <a:spcPct val="0"/>
              </a:spcAft>
              <a:buClr>
                <a:srgbClr val="000000"/>
              </a:buClr>
              <a:buSzPct val="100000"/>
              <a:buFont typeface="Calibri" pitchFamily="34" charset="0"/>
              <a:buNone/>
              <a:tabLst>
                <a:tab pos="784053" algn="l"/>
                <a:tab pos="1568107" algn="l"/>
                <a:tab pos="2352161" algn="l"/>
                <a:tab pos="3136215" algn="l"/>
              </a:tabLst>
              <a:defRPr/>
            </a:pPr>
            <a:fld id="{14C1D4BC-F06F-49E8-BCDA-311BA61BCD19}" type="slidenum">
              <a:rPr kumimoji="0" lang="en-GB" sz="1200" b="0" i="0" u="none" strike="noStrike" kern="1200" cap="none" spc="0" normalizeH="0" baseline="0" noProof="0" smtClean="0">
                <a:ln>
                  <a:noFill/>
                </a:ln>
                <a:solidFill>
                  <a:srgbClr val="000000"/>
                </a:solidFill>
                <a:effectLst/>
                <a:uLnTx/>
                <a:uFillTx/>
                <a:latin typeface="Calibri" pitchFamily="34" charset="0"/>
                <a:ea typeface="+mn-ea"/>
                <a:cs typeface="Arial" charset="0"/>
              </a:rPr>
              <a:pPr marL="0" marR="0" lvl="0" indent="0" algn="r" defTabSz="449263" rtl="0" eaLnBrk="1" fontAlgn="base" latinLnBrk="0" hangingPunct="1">
                <a:lnSpc>
                  <a:spcPct val="100000"/>
                </a:lnSpc>
                <a:spcBef>
                  <a:spcPct val="0"/>
                </a:spcBef>
                <a:spcAft>
                  <a:spcPct val="0"/>
                </a:spcAft>
                <a:buClr>
                  <a:srgbClr val="000000"/>
                </a:buClr>
                <a:buSzPct val="100000"/>
                <a:buFont typeface="Calibri" pitchFamily="34" charset="0"/>
                <a:buNone/>
                <a:tabLst>
                  <a:tab pos="784053" algn="l"/>
                  <a:tab pos="1568107" algn="l"/>
                  <a:tab pos="2352161" algn="l"/>
                  <a:tab pos="3136215" algn="l"/>
                </a:tabLst>
                <a:defRPr/>
              </a:pPr>
              <a:t>147</a:t>
            </a:fld>
            <a:endParaRPr kumimoji="0" lang="en-GB" sz="1200" b="0" i="0" u="none" strike="noStrike" kern="1200" cap="none" spc="0" normalizeH="0" baseline="0" noProof="0">
              <a:ln>
                <a:noFill/>
              </a:ln>
              <a:solidFill>
                <a:srgbClr val="000000"/>
              </a:solidFill>
              <a:effectLst/>
              <a:uLnTx/>
              <a:uFillTx/>
              <a:latin typeface="Calibri" pitchFamily="34" charset="0"/>
              <a:ea typeface="+mn-ea"/>
              <a:cs typeface="Arial" charset="0"/>
            </a:endParaRPr>
          </a:p>
        </p:txBody>
      </p:sp>
    </p:spTree>
    <p:extLst>
      <p:ext uri="{BB962C8B-B14F-4D97-AF65-F5344CB8AC3E}">
        <p14:creationId xmlns:p14="http://schemas.microsoft.com/office/powerpoint/2010/main" val="4059889749"/>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pt-PT"/>
          </a:p>
        </p:txBody>
      </p:sp>
      <p:sp>
        <p:nvSpPr>
          <p:cNvPr id="4" name="Slide Number Placeholder 3"/>
          <p:cNvSpPr>
            <a:spLocks noGrp="1"/>
          </p:cNvSpPr>
          <p:nvPr>
            <p:ph type="sldNum" idx="10"/>
          </p:nvPr>
        </p:nvSpPr>
        <p:spPr/>
        <p:txBody>
          <a:bodyPr/>
          <a:lstStyle/>
          <a:p>
            <a:fld id="{14C1D4BC-F06F-49E8-BCDA-311BA61BCD19}" type="slidenum">
              <a:rPr lang="en-GB" smtClean="0"/>
              <a:pPr/>
              <a:t>148</a:t>
            </a:fld>
            <a:endParaRPr lang="en-GB"/>
          </a:p>
        </p:txBody>
      </p:sp>
    </p:spTree>
    <p:extLst>
      <p:ext uri="{BB962C8B-B14F-4D97-AF65-F5344CB8AC3E}">
        <p14:creationId xmlns:p14="http://schemas.microsoft.com/office/powerpoint/2010/main" val="3973753567"/>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pt-PT"/>
          </a:p>
        </p:txBody>
      </p:sp>
      <p:sp>
        <p:nvSpPr>
          <p:cNvPr id="4" name="Slide Number Placeholder 3"/>
          <p:cNvSpPr>
            <a:spLocks noGrp="1"/>
          </p:cNvSpPr>
          <p:nvPr>
            <p:ph type="sldNum" idx="10"/>
          </p:nvPr>
        </p:nvSpPr>
        <p:spPr/>
        <p:txBody>
          <a:bodyPr/>
          <a:lstStyle/>
          <a:p>
            <a:fld id="{14C1D4BC-F06F-49E8-BCDA-311BA61BCD19}" type="slidenum">
              <a:rPr lang="en-GB" smtClean="0"/>
              <a:pPr/>
              <a:t>149</a:t>
            </a:fld>
            <a:endParaRPr lang="en-GB"/>
          </a:p>
        </p:txBody>
      </p:sp>
    </p:spTree>
    <p:extLst>
      <p:ext uri="{BB962C8B-B14F-4D97-AF65-F5344CB8AC3E}">
        <p14:creationId xmlns:p14="http://schemas.microsoft.com/office/powerpoint/2010/main" val="1538578586"/>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pt-PT"/>
          </a:p>
        </p:txBody>
      </p:sp>
      <p:sp>
        <p:nvSpPr>
          <p:cNvPr id="4" name="Slide Number Placeholder 3"/>
          <p:cNvSpPr>
            <a:spLocks noGrp="1"/>
          </p:cNvSpPr>
          <p:nvPr>
            <p:ph type="sldNum" idx="10"/>
          </p:nvPr>
        </p:nvSpPr>
        <p:spPr/>
        <p:txBody>
          <a:bodyPr/>
          <a:lstStyle/>
          <a:p>
            <a:fld id="{14C1D4BC-F06F-49E8-BCDA-311BA61BCD19}" type="slidenum">
              <a:rPr lang="en-GB" smtClean="0"/>
              <a:pPr/>
              <a:t>150</a:t>
            </a:fld>
            <a:endParaRPr lang="en-GB"/>
          </a:p>
        </p:txBody>
      </p:sp>
    </p:spTree>
    <p:extLst>
      <p:ext uri="{BB962C8B-B14F-4D97-AF65-F5344CB8AC3E}">
        <p14:creationId xmlns:p14="http://schemas.microsoft.com/office/powerpoint/2010/main" val="310786319"/>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idx="10"/>
          </p:nvPr>
        </p:nvSpPr>
        <p:spPr/>
        <p:txBody>
          <a:bodyPr/>
          <a:lstStyle/>
          <a:p>
            <a:pPr marL="0" marR="0" lvl="0" indent="0" algn="r" defTabSz="449263" rtl="0" eaLnBrk="1" fontAlgn="base" latinLnBrk="0" hangingPunct="1">
              <a:lnSpc>
                <a:spcPct val="100000"/>
              </a:lnSpc>
              <a:spcBef>
                <a:spcPct val="0"/>
              </a:spcBef>
              <a:spcAft>
                <a:spcPct val="0"/>
              </a:spcAft>
              <a:buClr>
                <a:srgbClr val="000000"/>
              </a:buClr>
              <a:buSzPct val="100000"/>
              <a:buFont typeface="Calibri" pitchFamily="34" charset="0"/>
              <a:buNone/>
              <a:tabLst>
                <a:tab pos="784053" algn="l"/>
                <a:tab pos="1568107" algn="l"/>
                <a:tab pos="2352161" algn="l"/>
                <a:tab pos="3136215" algn="l"/>
              </a:tabLst>
              <a:defRPr/>
            </a:pPr>
            <a:fld id="{14C1D4BC-F06F-49E8-BCDA-311BA61BCD19}" type="slidenum">
              <a:rPr kumimoji="0" lang="en-GB" sz="1200" b="0" i="0" u="none" strike="noStrike" kern="1200" cap="none" spc="0" normalizeH="0" baseline="0" noProof="0" smtClean="0">
                <a:ln>
                  <a:noFill/>
                </a:ln>
                <a:solidFill>
                  <a:srgbClr val="000000"/>
                </a:solidFill>
                <a:effectLst/>
                <a:uLnTx/>
                <a:uFillTx/>
                <a:latin typeface="Calibri" pitchFamily="34" charset="0"/>
                <a:ea typeface="+mn-ea"/>
                <a:cs typeface="Arial" charset="0"/>
              </a:rPr>
              <a:pPr marL="0" marR="0" lvl="0" indent="0" algn="r" defTabSz="449263" rtl="0" eaLnBrk="1" fontAlgn="base" latinLnBrk="0" hangingPunct="1">
                <a:lnSpc>
                  <a:spcPct val="100000"/>
                </a:lnSpc>
                <a:spcBef>
                  <a:spcPct val="0"/>
                </a:spcBef>
                <a:spcAft>
                  <a:spcPct val="0"/>
                </a:spcAft>
                <a:buClr>
                  <a:srgbClr val="000000"/>
                </a:buClr>
                <a:buSzPct val="100000"/>
                <a:buFont typeface="Calibri" pitchFamily="34" charset="0"/>
                <a:buNone/>
                <a:tabLst>
                  <a:tab pos="784053" algn="l"/>
                  <a:tab pos="1568107" algn="l"/>
                  <a:tab pos="2352161" algn="l"/>
                  <a:tab pos="3136215" algn="l"/>
                </a:tabLst>
                <a:defRPr/>
              </a:pPr>
              <a:t>151</a:t>
            </a:fld>
            <a:endParaRPr kumimoji="0" lang="en-GB" sz="1200" b="0" i="0" u="none" strike="noStrike" kern="1200" cap="none" spc="0" normalizeH="0" baseline="0" noProof="0">
              <a:ln>
                <a:noFill/>
              </a:ln>
              <a:solidFill>
                <a:srgbClr val="000000"/>
              </a:solidFill>
              <a:effectLst/>
              <a:uLnTx/>
              <a:uFillTx/>
              <a:latin typeface="Calibri" pitchFamily="34" charset="0"/>
              <a:ea typeface="+mn-ea"/>
              <a:cs typeface="Arial" charset="0"/>
            </a:endParaRPr>
          </a:p>
        </p:txBody>
      </p:sp>
    </p:spTree>
    <p:extLst>
      <p:ext uri="{BB962C8B-B14F-4D97-AF65-F5344CB8AC3E}">
        <p14:creationId xmlns:p14="http://schemas.microsoft.com/office/powerpoint/2010/main" val="3412451914"/>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pt-PT"/>
          </a:p>
        </p:txBody>
      </p:sp>
      <p:sp>
        <p:nvSpPr>
          <p:cNvPr id="4" name="Slide Number Placeholder 3"/>
          <p:cNvSpPr>
            <a:spLocks noGrp="1"/>
          </p:cNvSpPr>
          <p:nvPr>
            <p:ph type="sldNum" idx="10"/>
          </p:nvPr>
        </p:nvSpPr>
        <p:spPr/>
        <p:txBody>
          <a:bodyPr/>
          <a:lstStyle/>
          <a:p>
            <a:fld id="{14C1D4BC-F06F-49E8-BCDA-311BA61BCD19}" type="slidenum">
              <a:rPr lang="en-GB" smtClean="0"/>
              <a:pPr/>
              <a:t>152</a:t>
            </a:fld>
            <a:endParaRPr lang="en-GB"/>
          </a:p>
        </p:txBody>
      </p:sp>
    </p:spTree>
    <p:extLst>
      <p:ext uri="{BB962C8B-B14F-4D97-AF65-F5344CB8AC3E}">
        <p14:creationId xmlns:p14="http://schemas.microsoft.com/office/powerpoint/2010/main" val="3801764770"/>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a:p>
        </p:txBody>
      </p:sp>
      <p:sp>
        <p:nvSpPr>
          <p:cNvPr id="4" name="Marcador de Posição do Número do Diapositivo 3"/>
          <p:cNvSpPr>
            <a:spLocks noGrp="1"/>
          </p:cNvSpPr>
          <p:nvPr>
            <p:ph type="sldNum"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4C1D4BC-F06F-49E8-BCDA-311BA61BCD19}" type="slidenum">
              <a:rPr kumimoji="0" lang="en-GB" sz="1200" b="0" i="0" u="none" strike="noStrike" kern="1200" cap="none" spc="0" normalizeH="0" baseline="0" noProof="0" smtClean="0">
                <a:ln>
                  <a:noFill/>
                </a:ln>
                <a:solidFill>
                  <a:prstClr val="white"/>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153</a:t>
            </a:fld>
            <a:endParaRPr kumimoji="0" lang="en-GB" sz="12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94400940"/>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idx="10"/>
          </p:nvPr>
        </p:nvSpPr>
        <p:spPr/>
        <p:txBody>
          <a:bodyPr/>
          <a:lstStyle/>
          <a:p>
            <a:fld id="{14C1D4BC-F06F-49E8-BCDA-311BA61BCD19}" type="slidenum">
              <a:rPr lang="en-GB" smtClean="0">
                <a:solidFill>
                  <a:prstClr val="white"/>
                </a:solidFill>
              </a:rPr>
              <a:pPr/>
              <a:t>155</a:t>
            </a:fld>
            <a:endParaRPr lang="en-GB">
              <a:solidFill>
                <a:prstClr val="white"/>
              </a:solidFill>
            </a:endParaRPr>
          </a:p>
        </p:txBody>
      </p:sp>
    </p:spTree>
    <p:extLst>
      <p:ext uri="{BB962C8B-B14F-4D97-AF65-F5344CB8AC3E}">
        <p14:creationId xmlns:p14="http://schemas.microsoft.com/office/powerpoint/2010/main" val="2157345273"/>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81E4105-6111-4F66-808A-445206B2752B}"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156</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66136008"/>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81E4105-6111-4F66-808A-445206B2752B}"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157</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970834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64A346-EDC8-40CF-8C04-7110898F9F08}" type="slidenum">
              <a:rPr lang="en-US">
                <a:solidFill>
                  <a:prstClr val="black"/>
                </a:solidFill>
              </a:rPr>
              <a:pPr/>
              <a:t>17</a:t>
            </a:fld>
            <a:endParaRPr lang="en-US">
              <a:solidFill>
                <a:prstClr val="black"/>
              </a:solidFill>
            </a:endParaRPr>
          </a:p>
        </p:txBody>
      </p:sp>
      <p:sp>
        <p:nvSpPr>
          <p:cNvPr id="132098" name="Rectangle 2"/>
          <p:cNvSpPr>
            <a:spLocks noGrp="1" noRot="1" noChangeAspect="1" noChangeArrowheads="1" noTextEdit="1"/>
          </p:cNvSpPr>
          <p:nvPr>
            <p:ph type="sldImg"/>
          </p:nvPr>
        </p:nvSpPr>
        <p:spPr>
          <a:xfrm>
            <a:off x="139700" y="768350"/>
            <a:ext cx="6819900" cy="3836988"/>
          </a:xfrm>
          <a:ln/>
        </p:spPr>
      </p:sp>
      <p:sp>
        <p:nvSpPr>
          <p:cNvPr id="132099" name="Rectangle 3"/>
          <p:cNvSpPr>
            <a:spLocks noGrp="1" noChangeArrowheads="1"/>
          </p:cNvSpPr>
          <p:nvPr>
            <p:ph type="body" idx="1"/>
          </p:nvPr>
        </p:nvSpPr>
        <p:spPr/>
        <p:txBody>
          <a:bodyPr/>
          <a:lstStyle/>
          <a:p>
            <a:endParaRPr lang="pt-PT"/>
          </a:p>
        </p:txBody>
      </p:sp>
    </p:spTree>
    <p:extLst>
      <p:ext uri="{BB962C8B-B14F-4D97-AF65-F5344CB8AC3E}">
        <p14:creationId xmlns:p14="http://schemas.microsoft.com/office/powerpoint/2010/main" val="3767670367"/>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81E4105-6111-4F66-808A-445206B2752B}"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158</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56864932"/>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81E4105-6111-4F66-808A-445206B2752B}"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159</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48661341"/>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81E4105-6111-4F66-808A-445206B2752B}"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160</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0656528"/>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81E4105-6111-4F66-808A-445206B2752B}"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161</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33091944"/>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81E4105-6111-4F66-808A-445206B2752B}"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57330150"/>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81E4105-6111-4F66-808A-445206B2752B}"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57074289"/>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81E4105-6111-4F66-808A-445206B2752B}"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164</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75458637"/>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81E4105-6111-4F66-808A-445206B2752B}"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165</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7706766"/>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81E4105-6111-4F66-808A-445206B2752B}"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166</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7918602"/>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81E4105-6111-4F66-808A-445206B2752B}"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167</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684335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ABFDBD7-65F0-4038-A5A7-CFBC319A47E8}" type="slidenum">
              <a:rPr lang="en-US">
                <a:solidFill>
                  <a:prstClr val="black"/>
                </a:solidFill>
              </a:rPr>
              <a:pPr/>
              <a:t>18</a:t>
            </a:fld>
            <a:endParaRPr lang="en-US">
              <a:solidFill>
                <a:prstClr val="black"/>
              </a:solidFill>
            </a:endParaRPr>
          </a:p>
        </p:txBody>
      </p:sp>
      <p:sp>
        <p:nvSpPr>
          <p:cNvPr id="136194" name="Rectangle 2"/>
          <p:cNvSpPr>
            <a:spLocks noGrp="1" noRot="1" noChangeAspect="1" noChangeArrowheads="1" noTextEdit="1"/>
          </p:cNvSpPr>
          <p:nvPr>
            <p:ph type="sldImg"/>
          </p:nvPr>
        </p:nvSpPr>
        <p:spPr>
          <a:xfrm>
            <a:off x="139700" y="768350"/>
            <a:ext cx="6819900" cy="3836988"/>
          </a:xfrm>
          <a:ln/>
        </p:spPr>
      </p:sp>
      <p:sp>
        <p:nvSpPr>
          <p:cNvPr id="136195" name="Rectangle 3"/>
          <p:cNvSpPr>
            <a:spLocks noGrp="1" noChangeArrowheads="1"/>
          </p:cNvSpPr>
          <p:nvPr>
            <p:ph type="body" idx="1"/>
          </p:nvPr>
        </p:nvSpPr>
        <p:spPr/>
        <p:txBody>
          <a:bodyPr/>
          <a:lstStyle/>
          <a:p>
            <a:endParaRPr lang="pt-PT"/>
          </a:p>
        </p:txBody>
      </p:sp>
    </p:spTree>
    <p:extLst>
      <p:ext uri="{BB962C8B-B14F-4D97-AF65-F5344CB8AC3E}">
        <p14:creationId xmlns:p14="http://schemas.microsoft.com/office/powerpoint/2010/main" val="2248020739"/>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81E4105-6111-4F66-808A-445206B2752B}"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168</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97377279"/>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81E4105-6111-4F66-808A-445206B2752B}"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169</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84230919"/>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81E4105-6111-4F66-808A-445206B2752B}"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170</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66118688"/>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81E4105-6111-4F66-808A-445206B2752B}"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171</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76306003"/>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81E4105-6111-4F66-808A-445206B2752B}"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93385704"/>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81E4105-6111-4F66-808A-445206B2752B}"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0100998"/>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81E4105-6111-4F66-808A-445206B2752B}"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174</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77787083"/>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81E4105-6111-4F66-808A-445206B2752B}"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175</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77160179"/>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81E4105-6111-4F66-808A-445206B2752B}"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176</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94559845"/>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81E4105-6111-4F66-808A-445206B2752B}"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177</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272030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idx="10"/>
          </p:nvPr>
        </p:nvSpPr>
        <p:spPr/>
        <p:txBody>
          <a:bodyPr/>
          <a:lstStyle/>
          <a:p>
            <a:fld id="{14C1D4BC-F06F-49E8-BCDA-311BA61BCD19}" type="slidenum">
              <a:rPr lang="en-GB" smtClean="0">
                <a:solidFill>
                  <a:prstClr val="white"/>
                </a:solidFill>
              </a:rPr>
              <a:pPr/>
              <a:t>19</a:t>
            </a:fld>
            <a:endParaRPr lang="en-GB">
              <a:solidFill>
                <a:prstClr val="white"/>
              </a:solidFill>
            </a:endParaRPr>
          </a:p>
        </p:txBody>
      </p:sp>
    </p:spTree>
    <p:extLst>
      <p:ext uri="{BB962C8B-B14F-4D97-AF65-F5344CB8AC3E}">
        <p14:creationId xmlns:p14="http://schemas.microsoft.com/office/powerpoint/2010/main" val="57055829"/>
      </p:ext>
    </p:extLst>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81E4105-6111-4F66-808A-445206B2752B}"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178</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23223145"/>
      </p:ext>
    </p:extLst>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81E4105-6111-4F66-808A-445206B2752B}"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179</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31672188"/>
      </p:ext>
    </p:extLst>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81E4105-6111-4F66-808A-445206B2752B}"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180</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37803578"/>
      </p:ext>
    </p:extLst>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81E4105-6111-4F66-808A-445206B2752B}"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181</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31637127"/>
      </p:ext>
    </p:extLst>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idx="10"/>
          </p:nvPr>
        </p:nvSpPr>
        <p:spPr/>
        <p:txBody>
          <a:bodyPr/>
          <a:lstStyle/>
          <a:p>
            <a:fld id="{14C1D4BC-F06F-49E8-BCDA-311BA61BCD19}" type="slidenum">
              <a:rPr lang="en-GB" smtClean="0">
                <a:solidFill>
                  <a:prstClr val="white"/>
                </a:solidFill>
              </a:rPr>
              <a:pPr/>
              <a:t>182</a:t>
            </a:fld>
            <a:endParaRPr lang="en-GB">
              <a:solidFill>
                <a:prstClr val="white"/>
              </a:solidFill>
            </a:endParaRPr>
          </a:p>
        </p:txBody>
      </p:sp>
    </p:spTree>
    <p:extLst>
      <p:ext uri="{BB962C8B-B14F-4D97-AF65-F5344CB8AC3E}">
        <p14:creationId xmlns:p14="http://schemas.microsoft.com/office/powerpoint/2010/main" val="758866945"/>
      </p:ext>
    </p:extLst>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idx="10"/>
          </p:nvPr>
        </p:nvSpPr>
        <p:spPr/>
        <p:txBody>
          <a:bodyPr/>
          <a:lstStyle/>
          <a:p>
            <a:fld id="{14C1D4BC-F06F-49E8-BCDA-311BA61BCD19}" type="slidenum">
              <a:rPr lang="en-GB" smtClean="0">
                <a:solidFill>
                  <a:prstClr val="white"/>
                </a:solidFill>
              </a:rPr>
              <a:pPr/>
              <a:t>183</a:t>
            </a:fld>
            <a:endParaRPr lang="en-GB">
              <a:solidFill>
                <a:prstClr val="white"/>
              </a:solidFill>
            </a:endParaRPr>
          </a:p>
        </p:txBody>
      </p:sp>
    </p:spTree>
    <p:extLst>
      <p:ext uri="{BB962C8B-B14F-4D97-AF65-F5344CB8AC3E}">
        <p14:creationId xmlns:p14="http://schemas.microsoft.com/office/powerpoint/2010/main" val="758866945"/>
      </p:ext>
    </p:extLst>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idx="10"/>
          </p:nvPr>
        </p:nvSpPr>
        <p:spPr/>
        <p:txBody>
          <a:bodyPr/>
          <a:lstStyle/>
          <a:p>
            <a:fld id="{14C1D4BC-F06F-49E8-BCDA-311BA61BCD19}" type="slidenum">
              <a:rPr lang="en-GB" smtClean="0">
                <a:solidFill>
                  <a:prstClr val="white"/>
                </a:solidFill>
              </a:rPr>
              <a:pPr/>
              <a:t>184</a:t>
            </a:fld>
            <a:endParaRPr lang="en-GB">
              <a:solidFill>
                <a:prstClr val="white"/>
              </a:solidFill>
            </a:endParaRPr>
          </a:p>
        </p:txBody>
      </p:sp>
    </p:spTree>
    <p:extLst>
      <p:ext uri="{BB962C8B-B14F-4D97-AF65-F5344CB8AC3E}">
        <p14:creationId xmlns:p14="http://schemas.microsoft.com/office/powerpoint/2010/main" val="758866945"/>
      </p:ext>
    </p:extLst>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idx="10"/>
          </p:nvPr>
        </p:nvSpPr>
        <p:spPr/>
        <p:txBody>
          <a:bodyPr/>
          <a:lstStyle/>
          <a:p>
            <a:fld id="{14C1D4BC-F06F-49E8-BCDA-311BA61BCD19}" type="slidenum">
              <a:rPr lang="en-GB" smtClean="0">
                <a:solidFill>
                  <a:prstClr val="white"/>
                </a:solidFill>
              </a:rPr>
              <a:pPr/>
              <a:t>185</a:t>
            </a:fld>
            <a:endParaRPr lang="en-GB">
              <a:solidFill>
                <a:prstClr val="white"/>
              </a:solidFill>
            </a:endParaRPr>
          </a:p>
        </p:txBody>
      </p:sp>
    </p:spTree>
    <p:extLst>
      <p:ext uri="{BB962C8B-B14F-4D97-AF65-F5344CB8AC3E}">
        <p14:creationId xmlns:p14="http://schemas.microsoft.com/office/powerpoint/2010/main" val="758866945"/>
      </p:ext>
    </p:extLst>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idx="10"/>
          </p:nvPr>
        </p:nvSpPr>
        <p:spPr/>
        <p:txBody>
          <a:bodyPr/>
          <a:lstStyle/>
          <a:p>
            <a:fld id="{14C1D4BC-F06F-49E8-BCDA-311BA61BCD19}" type="slidenum">
              <a:rPr lang="en-GB" smtClean="0">
                <a:solidFill>
                  <a:prstClr val="white"/>
                </a:solidFill>
              </a:rPr>
              <a:pPr/>
              <a:t>186</a:t>
            </a:fld>
            <a:endParaRPr lang="en-GB">
              <a:solidFill>
                <a:prstClr val="white"/>
              </a:solidFill>
            </a:endParaRPr>
          </a:p>
        </p:txBody>
      </p:sp>
    </p:spTree>
    <p:extLst>
      <p:ext uri="{BB962C8B-B14F-4D97-AF65-F5344CB8AC3E}">
        <p14:creationId xmlns:p14="http://schemas.microsoft.com/office/powerpoint/2010/main" val="758866945"/>
      </p:ext>
    </p:extLst>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idx="10"/>
          </p:nvPr>
        </p:nvSpPr>
        <p:spPr/>
        <p:txBody>
          <a:bodyPr/>
          <a:lstStyle/>
          <a:p>
            <a:fld id="{14C1D4BC-F06F-49E8-BCDA-311BA61BCD19}" type="slidenum">
              <a:rPr lang="en-GB" smtClean="0">
                <a:solidFill>
                  <a:prstClr val="white"/>
                </a:solidFill>
              </a:rPr>
              <a:pPr/>
              <a:t>187</a:t>
            </a:fld>
            <a:endParaRPr lang="en-GB">
              <a:solidFill>
                <a:prstClr val="white"/>
              </a:solidFill>
            </a:endParaRPr>
          </a:p>
        </p:txBody>
      </p:sp>
    </p:spTree>
    <p:extLst>
      <p:ext uri="{BB962C8B-B14F-4D97-AF65-F5344CB8AC3E}">
        <p14:creationId xmlns:p14="http://schemas.microsoft.com/office/powerpoint/2010/main" val="7588669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BFA16BC-2203-479F-9AC7-A4D9BE2DD9DE}" type="slidenum">
              <a:rPr lang="en-US">
                <a:solidFill>
                  <a:prstClr val="black"/>
                </a:solidFill>
              </a:rPr>
              <a:pPr/>
              <a:t>21</a:t>
            </a:fld>
            <a:endParaRPr lang="en-US">
              <a:solidFill>
                <a:prstClr val="black"/>
              </a:solidFill>
            </a:endParaRPr>
          </a:p>
        </p:txBody>
      </p:sp>
      <p:sp>
        <p:nvSpPr>
          <p:cNvPr id="148482" name="Rectangle 2"/>
          <p:cNvSpPr>
            <a:spLocks noGrp="1" noRot="1" noChangeAspect="1" noChangeArrowheads="1" noTextEdit="1"/>
          </p:cNvSpPr>
          <p:nvPr>
            <p:ph type="sldImg"/>
          </p:nvPr>
        </p:nvSpPr>
        <p:spPr>
          <a:xfrm>
            <a:off x="139700" y="768350"/>
            <a:ext cx="6819900" cy="3836988"/>
          </a:xfrm>
          <a:ln/>
        </p:spPr>
      </p:sp>
      <p:sp>
        <p:nvSpPr>
          <p:cNvPr id="148483" name="Rectangle 3"/>
          <p:cNvSpPr>
            <a:spLocks noGrp="1" noChangeArrowheads="1"/>
          </p:cNvSpPr>
          <p:nvPr>
            <p:ph type="body" idx="1"/>
          </p:nvPr>
        </p:nvSpPr>
        <p:spPr/>
        <p:txBody>
          <a:bodyPr/>
          <a:lstStyle/>
          <a:p>
            <a:endParaRPr lang="pt-PT"/>
          </a:p>
        </p:txBody>
      </p:sp>
    </p:spTree>
    <p:extLst>
      <p:ext uri="{BB962C8B-B14F-4D97-AF65-F5344CB8AC3E}">
        <p14:creationId xmlns:p14="http://schemas.microsoft.com/office/powerpoint/2010/main" val="3034789840"/>
      </p:ext>
    </p:extLst>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idx="10"/>
          </p:nvPr>
        </p:nvSpPr>
        <p:spPr/>
        <p:txBody>
          <a:bodyPr/>
          <a:lstStyle/>
          <a:p>
            <a:fld id="{14C1D4BC-F06F-49E8-BCDA-311BA61BCD19}" type="slidenum">
              <a:rPr lang="en-GB" smtClean="0">
                <a:solidFill>
                  <a:prstClr val="white"/>
                </a:solidFill>
              </a:rPr>
              <a:pPr/>
              <a:t>188</a:t>
            </a:fld>
            <a:endParaRPr lang="en-GB">
              <a:solidFill>
                <a:prstClr val="white"/>
              </a:solidFill>
            </a:endParaRPr>
          </a:p>
        </p:txBody>
      </p:sp>
    </p:spTree>
    <p:extLst>
      <p:ext uri="{BB962C8B-B14F-4D97-AF65-F5344CB8AC3E}">
        <p14:creationId xmlns:p14="http://schemas.microsoft.com/office/powerpoint/2010/main" val="758866945"/>
      </p:ext>
    </p:extLst>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idx="10"/>
          </p:nvPr>
        </p:nvSpPr>
        <p:spPr/>
        <p:txBody>
          <a:bodyPr/>
          <a:lstStyle/>
          <a:p>
            <a:fld id="{14C1D4BC-F06F-49E8-BCDA-311BA61BCD19}" type="slidenum">
              <a:rPr lang="en-GB" smtClean="0">
                <a:solidFill>
                  <a:prstClr val="white"/>
                </a:solidFill>
              </a:rPr>
              <a:pPr/>
              <a:t>189</a:t>
            </a:fld>
            <a:endParaRPr lang="en-GB">
              <a:solidFill>
                <a:prstClr val="white"/>
              </a:solidFill>
            </a:endParaRPr>
          </a:p>
        </p:txBody>
      </p:sp>
    </p:spTree>
    <p:extLst>
      <p:ext uri="{BB962C8B-B14F-4D97-AF65-F5344CB8AC3E}">
        <p14:creationId xmlns:p14="http://schemas.microsoft.com/office/powerpoint/2010/main" val="758866945"/>
      </p:ext>
    </p:extLst>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idx="10"/>
          </p:nvPr>
        </p:nvSpPr>
        <p:spPr/>
        <p:txBody>
          <a:bodyPr/>
          <a:lstStyle/>
          <a:p>
            <a:fld id="{14C1D4BC-F06F-49E8-BCDA-311BA61BCD19}" type="slidenum">
              <a:rPr lang="en-GB" smtClean="0">
                <a:solidFill>
                  <a:prstClr val="white"/>
                </a:solidFill>
              </a:rPr>
              <a:pPr/>
              <a:t>190</a:t>
            </a:fld>
            <a:endParaRPr lang="en-GB">
              <a:solidFill>
                <a:prstClr val="white"/>
              </a:solidFill>
            </a:endParaRPr>
          </a:p>
        </p:txBody>
      </p:sp>
    </p:spTree>
    <p:extLst>
      <p:ext uri="{BB962C8B-B14F-4D97-AF65-F5344CB8AC3E}">
        <p14:creationId xmlns:p14="http://schemas.microsoft.com/office/powerpoint/2010/main" val="758866945"/>
      </p:ext>
    </p:extLst>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idx="10"/>
          </p:nvPr>
        </p:nvSpPr>
        <p:spPr/>
        <p:txBody>
          <a:bodyPr/>
          <a:lstStyle/>
          <a:p>
            <a:fld id="{14C1D4BC-F06F-49E8-BCDA-311BA61BCD19}" type="slidenum">
              <a:rPr lang="en-GB" smtClean="0">
                <a:solidFill>
                  <a:prstClr val="white"/>
                </a:solidFill>
              </a:rPr>
              <a:pPr/>
              <a:t>191</a:t>
            </a:fld>
            <a:endParaRPr lang="en-GB">
              <a:solidFill>
                <a:prstClr val="white"/>
              </a:solidFill>
            </a:endParaRPr>
          </a:p>
        </p:txBody>
      </p:sp>
    </p:spTree>
    <p:extLst>
      <p:ext uri="{BB962C8B-B14F-4D97-AF65-F5344CB8AC3E}">
        <p14:creationId xmlns:p14="http://schemas.microsoft.com/office/powerpoint/2010/main" val="758866945"/>
      </p:ext>
    </p:extLst>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idx="10"/>
          </p:nvPr>
        </p:nvSpPr>
        <p:spPr/>
        <p:txBody>
          <a:bodyPr/>
          <a:lstStyle/>
          <a:p>
            <a:fld id="{14C1D4BC-F06F-49E8-BCDA-311BA61BCD19}" type="slidenum">
              <a:rPr lang="en-GB" smtClean="0">
                <a:solidFill>
                  <a:prstClr val="white"/>
                </a:solidFill>
              </a:rPr>
              <a:pPr/>
              <a:t>192</a:t>
            </a:fld>
            <a:endParaRPr lang="en-GB">
              <a:solidFill>
                <a:prstClr val="white"/>
              </a:solidFill>
            </a:endParaRPr>
          </a:p>
        </p:txBody>
      </p:sp>
    </p:spTree>
    <p:extLst>
      <p:ext uri="{BB962C8B-B14F-4D97-AF65-F5344CB8AC3E}">
        <p14:creationId xmlns:p14="http://schemas.microsoft.com/office/powerpoint/2010/main" val="758866945"/>
      </p:ext>
    </p:extLst>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idx="10"/>
          </p:nvPr>
        </p:nvSpPr>
        <p:spPr/>
        <p:txBody>
          <a:bodyPr/>
          <a:lstStyle/>
          <a:p>
            <a:fld id="{14C1D4BC-F06F-49E8-BCDA-311BA61BCD19}" type="slidenum">
              <a:rPr lang="en-GB" smtClean="0">
                <a:solidFill>
                  <a:prstClr val="white"/>
                </a:solidFill>
              </a:rPr>
              <a:pPr/>
              <a:t>193</a:t>
            </a:fld>
            <a:endParaRPr lang="en-GB">
              <a:solidFill>
                <a:prstClr val="white"/>
              </a:solidFill>
            </a:endParaRPr>
          </a:p>
        </p:txBody>
      </p:sp>
    </p:spTree>
    <p:extLst>
      <p:ext uri="{BB962C8B-B14F-4D97-AF65-F5344CB8AC3E}">
        <p14:creationId xmlns:p14="http://schemas.microsoft.com/office/powerpoint/2010/main" val="2846480206"/>
      </p:ext>
    </p:extLst>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idx="10"/>
          </p:nvPr>
        </p:nvSpPr>
        <p:spPr/>
        <p:txBody>
          <a:bodyPr/>
          <a:lstStyle/>
          <a:p>
            <a:fld id="{14C1D4BC-F06F-49E8-BCDA-311BA61BCD19}" type="slidenum">
              <a:rPr lang="en-GB" smtClean="0">
                <a:solidFill>
                  <a:prstClr val="white"/>
                </a:solidFill>
              </a:rPr>
              <a:pPr/>
              <a:t>194</a:t>
            </a:fld>
            <a:endParaRPr lang="en-GB">
              <a:solidFill>
                <a:prstClr val="white"/>
              </a:solidFill>
            </a:endParaRPr>
          </a:p>
        </p:txBody>
      </p:sp>
    </p:spTree>
    <p:extLst>
      <p:ext uri="{BB962C8B-B14F-4D97-AF65-F5344CB8AC3E}">
        <p14:creationId xmlns:p14="http://schemas.microsoft.com/office/powerpoint/2010/main" val="2846480206"/>
      </p:ext>
    </p:extLst>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idx="10"/>
          </p:nvPr>
        </p:nvSpPr>
        <p:spPr/>
        <p:txBody>
          <a:bodyPr/>
          <a:lstStyle/>
          <a:p>
            <a:fld id="{14C1D4BC-F06F-49E8-BCDA-311BA61BCD19}" type="slidenum">
              <a:rPr lang="en-GB" smtClean="0">
                <a:solidFill>
                  <a:prstClr val="white"/>
                </a:solidFill>
              </a:rPr>
              <a:pPr/>
              <a:t>195</a:t>
            </a:fld>
            <a:endParaRPr lang="en-GB">
              <a:solidFill>
                <a:prstClr val="white"/>
              </a:solidFill>
            </a:endParaRPr>
          </a:p>
        </p:txBody>
      </p:sp>
    </p:spTree>
    <p:extLst>
      <p:ext uri="{BB962C8B-B14F-4D97-AF65-F5344CB8AC3E}">
        <p14:creationId xmlns:p14="http://schemas.microsoft.com/office/powerpoint/2010/main" val="2846480206"/>
      </p:ext>
    </p:extLst>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idx="10"/>
          </p:nvPr>
        </p:nvSpPr>
        <p:spPr/>
        <p:txBody>
          <a:bodyPr/>
          <a:lstStyle/>
          <a:p>
            <a:fld id="{14C1D4BC-F06F-49E8-BCDA-311BA61BCD19}" type="slidenum">
              <a:rPr lang="en-GB" smtClean="0">
                <a:solidFill>
                  <a:prstClr val="white"/>
                </a:solidFill>
              </a:rPr>
              <a:pPr/>
              <a:t>196</a:t>
            </a:fld>
            <a:endParaRPr lang="en-GB">
              <a:solidFill>
                <a:prstClr val="white"/>
              </a:solidFill>
            </a:endParaRPr>
          </a:p>
        </p:txBody>
      </p:sp>
    </p:spTree>
    <p:extLst>
      <p:ext uri="{BB962C8B-B14F-4D97-AF65-F5344CB8AC3E}">
        <p14:creationId xmlns:p14="http://schemas.microsoft.com/office/powerpoint/2010/main" val="2846480206"/>
      </p:ext>
    </p:extLst>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idx="10"/>
          </p:nvPr>
        </p:nvSpPr>
        <p:spPr/>
        <p:txBody>
          <a:bodyPr/>
          <a:lstStyle/>
          <a:p>
            <a:fld id="{14C1D4BC-F06F-49E8-BCDA-311BA61BCD19}" type="slidenum">
              <a:rPr lang="en-GB" smtClean="0">
                <a:solidFill>
                  <a:prstClr val="white"/>
                </a:solidFill>
              </a:rPr>
              <a:pPr/>
              <a:t>197</a:t>
            </a:fld>
            <a:endParaRPr lang="en-GB">
              <a:solidFill>
                <a:prstClr val="white"/>
              </a:solidFill>
            </a:endParaRPr>
          </a:p>
        </p:txBody>
      </p:sp>
    </p:spTree>
    <p:extLst>
      <p:ext uri="{BB962C8B-B14F-4D97-AF65-F5344CB8AC3E}">
        <p14:creationId xmlns:p14="http://schemas.microsoft.com/office/powerpoint/2010/main" val="28464802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BFA16BC-2203-479F-9AC7-A4D9BE2DD9DE}" type="slidenum">
              <a:rPr lang="en-US">
                <a:solidFill>
                  <a:prstClr val="black"/>
                </a:solidFill>
              </a:rPr>
              <a:pPr/>
              <a:t>22</a:t>
            </a:fld>
            <a:endParaRPr lang="en-US">
              <a:solidFill>
                <a:prstClr val="black"/>
              </a:solidFill>
            </a:endParaRPr>
          </a:p>
        </p:txBody>
      </p:sp>
      <p:sp>
        <p:nvSpPr>
          <p:cNvPr id="148482" name="Rectangle 2"/>
          <p:cNvSpPr>
            <a:spLocks noGrp="1" noRot="1" noChangeAspect="1" noChangeArrowheads="1" noTextEdit="1"/>
          </p:cNvSpPr>
          <p:nvPr>
            <p:ph type="sldImg"/>
          </p:nvPr>
        </p:nvSpPr>
        <p:spPr>
          <a:xfrm>
            <a:off x="139700" y="768350"/>
            <a:ext cx="6819900" cy="3836988"/>
          </a:xfrm>
          <a:ln/>
        </p:spPr>
      </p:sp>
      <p:sp>
        <p:nvSpPr>
          <p:cNvPr id="148483" name="Rectangle 3"/>
          <p:cNvSpPr>
            <a:spLocks noGrp="1" noChangeArrowheads="1"/>
          </p:cNvSpPr>
          <p:nvPr>
            <p:ph type="body" idx="1"/>
          </p:nvPr>
        </p:nvSpPr>
        <p:spPr/>
        <p:txBody>
          <a:bodyPr/>
          <a:lstStyle/>
          <a:p>
            <a:endParaRPr lang="pt-PT"/>
          </a:p>
        </p:txBody>
      </p:sp>
    </p:spTree>
    <p:extLst>
      <p:ext uri="{BB962C8B-B14F-4D97-AF65-F5344CB8AC3E}">
        <p14:creationId xmlns:p14="http://schemas.microsoft.com/office/powerpoint/2010/main" val="2812102556"/>
      </p:ext>
    </p:extLst>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idx="10"/>
          </p:nvPr>
        </p:nvSpPr>
        <p:spPr/>
        <p:txBody>
          <a:bodyPr/>
          <a:lstStyle/>
          <a:p>
            <a:fld id="{14C1D4BC-F06F-49E8-BCDA-311BA61BCD19}" type="slidenum">
              <a:rPr lang="en-GB" smtClean="0">
                <a:solidFill>
                  <a:prstClr val="white"/>
                </a:solidFill>
              </a:rPr>
              <a:pPr/>
              <a:t>198</a:t>
            </a:fld>
            <a:endParaRPr lang="en-GB">
              <a:solidFill>
                <a:prstClr val="white"/>
              </a:solidFill>
            </a:endParaRPr>
          </a:p>
        </p:txBody>
      </p:sp>
    </p:spTree>
    <p:extLst>
      <p:ext uri="{BB962C8B-B14F-4D97-AF65-F5344CB8AC3E}">
        <p14:creationId xmlns:p14="http://schemas.microsoft.com/office/powerpoint/2010/main" val="2846480206"/>
      </p:ext>
    </p:extLst>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idx="10"/>
          </p:nvPr>
        </p:nvSpPr>
        <p:spPr/>
        <p:txBody>
          <a:bodyPr/>
          <a:lstStyle/>
          <a:p>
            <a:fld id="{14C1D4BC-F06F-49E8-BCDA-311BA61BCD19}" type="slidenum">
              <a:rPr lang="en-GB" smtClean="0">
                <a:solidFill>
                  <a:prstClr val="white"/>
                </a:solidFill>
              </a:rPr>
              <a:pPr/>
              <a:t>199</a:t>
            </a:fld>
            <a:endParaRPr lang="en-GB">
              <a:solidFill>
                <a:prstClr val="white"/>
              </a:solidFill>
            </a:endParaRPr>
          </a:p>
        </p:txBody>
      </p:sp>
    </p:spTree>
    <p:extLst>
      <p:ext uri="{BB962C8B-B14F-4D97-AF65-F5344CB8AC3E}">
        <p14:creationId xmlns:p14="http://schemas.microsoft.com/office/powerpoint/2010/main" val="353293146"/>
      </p:ext>
    </p:extLst>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idx="10"/>
          </p:nvPr>
        </p:nvSpPr>
        <p:spPr/>
        <p:txBody>
          <a:bodyPr/>
          <a:lstStyle/>
          <a:p>
            <a:fld id="{14C1D4BC-F06F-49E8-BCDA-311BA61BCD19}" type="slidenum">
              <a:rPr lang="en-GB" smtClean="0"/>
              <a:pPr/>
              <a:t>201</a:t>
            </a:fld>
            <a:endParaRPr lang="en-GB"/>
          </a:p>
        </p:txBody>
      </p:sp>
    </p:spTree>
    <p:extLst>
      <p:ext uri="{BB962C8B-B14F-4D97-AF65-F5344CB8AC3E}">
        <p14:creationId xmlns:p14="http://schemas.microsoft.com/office/powerpoint/2010/main" val="2076246790"/>
      </p:ext>
    </p:extLst>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idx="10"/>
          </p:nvPr>
        </p:nvSpPr>
        <p:spPr/>
        <p:txBody>
          <a:bodyPr/>
          <a:lstStyle/>
          <a:p>
            <a:fld id="{14C1D4BC-F06F-49E8-BCDA-311BA61BCD19}" type="slidenum">
              <a:rPr lang="en-GB" smtClean="0"/>
              <a:pPr/>
              <a:t>202</a:t>
            </a:fld>
            <a:endParaRPr lang="en-GB"/>
          </a:p>
        </p:txBody>
      </p:sp>
    </p:spTree>
    <p:extLst>
      <p:ext uri="{BB962C8B-B14F-4D97-AF65-F5344CB8AC3E}">
        <p14:creationId xmlns:p14="http://schemas.microsoft.com/office/powerpoint/2010/main" val="3898721557"/>
      </p:ext>
    </p:extLst>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idx="10"/>
          </p:nvPr>
        </p:nvSpPr>
        <p:spPr/>
        <p:txBody>
          <a:bodyPr/>
          <a:lstStyle/>
          <a:p>
            <a:fld id="{14C1D4BC-F06F-49E8-BCDA-311BA61BCD19}" type="slidenum">
              <a:rPr lang="en-GB" smtClean="0"/>
              <a:pPr/>
              <a:t>203</a:t>
            </a:fld>
            <a:endParaRPr lang="en-GB"/>
          </a:p>
        </p:txBody>
      </p:sp>
    </p:spTree>
    <p:extLst>
      <p:ext uri="{BB962C8B-B14F-4D97-AF65-F5344CB8AC3E}">
        <p14:creationId xmlns:p14="http://schemas.microsoft.com/office/powerpoint/2010/main" val="3898721557"/>
      </p:ext>
    </p:extLst>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idx="10"/>
          </p:nvPr>
        </p:nvSpPr>
        <p:spPr/>
        <p:txBody>
          <a:bodyPr/>
          <a:lstStyle/>
          <a:p>
            <a:fld id="{14C1D4BC-F06F-49E8-BCDA-311BA61BCD19}" type="slidenum">
              <a:rPr lang="en-GB" smtClean="0"/>
              <a:pPr/>
              <a:t>204</a:t>
            </a:fld>
            <a:endParaRPr lang="en-GB"/>
          </a:p>
        </p:txBody>
      </p:sp>
    </p:spTree>
    <p:extLst>
      <p:ext uri="{BB962C8B-B14F-4D97-AF65-F5344CB8AC3E}">
        <p14:creationId xmlns:p14="http://schemas.microsoft.com/office/powerpoint/2010/main" val="3898721557"/>
      </p:ext>
    </p:extLst>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idx="10"/>
          </p:nvPr>
        </p:nvSpPr>
        <p:spPr/>
        <p:txBody>
          <a:bodyPr/>
          <a:lstStyle/>
          <a:p>
            <a:fld id="{14C1D4BC-F06F-49E8-BCDA-311BA61BCD19}" type="slidenum">
              <a:rPr lang="en-GB" smtClean="0"/>
              <a:pPr/>
              <a:t>205</a:t>
            </a:fld>
            <a:endParaRPr lang="en-GB"/>
          </a:p>
        </p:txBody>
      </p:sp>
    </p:spTree>
    <p:extLst>
      <p:ext uri="{BB962C8B-B14F-4D97-AF65-F5344CB8AC3E}">
        <p14:creationId xmlns:p14="http://schemas.microsoft.com/office/powerpoint/2010/main" val="4165645875"/>
      </p:ext>
    </p:extLst>
  </p:cSld>
  <p:clrMapOvr>
    <a:masterClrMapping/>
  </p:clrMapOvr>
</p:notes>
</file>

<file path=ppt/notesSlides/notesSlide1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idx="10"/>
          </p:nvPr>
        </p:nvSpPr>
        <p:spPr/>
        <p:txBody>
          <a:bodyPr/>
          <a:lstStyle/>
          <a:p>
            <a:fld id="{14C1D4BC-F06F-49E8-BCDA-311BA61BCD19}" type="slidenum">
              <a:rPr lang="en-GB" smtClean="0"/>
              <a:pPr/>
              <a:t>206</a:t>
            </a:fld>
            <a:endParaRPr lang="en-GB"/>
          </a:p>
        </p:txBody>
      </p:sp>
    </p:spTree>
    <p:extLst>
      <p:ext uri="{BB962C8B-B14F-4D97-AF65-F5344CB8AC3E}">
        <p14:creationId xmlns:p14="http://schemas.microsoft.com/office/powerpoint/2010/main" val="4165645875"/>
      </p:ext>
    </p:extLst>
  </p:cSld>
  <p:clrMapOvr>
    <a:masterClrMapping/>
  </p:clrMapOvr>
</p:notes>
</file>

<file path=ppt/notesSlides/notesSlide1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idx="10"/>
          </p:nvPr>
        </p:nvSpPr>
        <p:spPr/>
        <p:txBody>
          <a:bodyPr/>
          <a:lstStyle/>
          <a:p>
            <a:fld id="{14C1D4BC-F06F-49E8-BCDA-311BA61BCD19}" type="slidenum">
              <a:rPr lang="en-GB" smtClean="0"/>
              <a:pPr/>
              <a:t>207</a:t>
            </a:fld>
            <a:endParaRPr lang="en-GB"/>
          </a:p>
        </p:txBody>
      </p:sp>
    </p:spTree>
    <p:extLst>
      <p:ext uri="{BB962C8B-B14F-4D97-AF65-F5344CB8AC3E}">
        <p14:creationId xmlns:p14="http://schemas.microsoft.com/office/powerpoint/2010/main" val="4165645875"/>
      </p:ext>
    </p:extLst>
  </p:cSld>
  <p:clrMapOvr>
    <a:masterClrMapping/>
  </p:clrMapOvr>
</p:notes>
</file>

<file path=ppt/notesSlides/notesSlide1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idx="10"/>
          </p:nvPr>
        </p:nvSpPr>
        <p:spPr/>
        <p:txBody>
          <a:bodyPr/>
          <a:lstStyle/>
          <a:p>
            <a:fld id="{14C1D4BC-F06F-49E8-BCDA-311BA61BCD19}" type="slidenum">
              <a:rPr lang="en-GB" smtClean="0"/>
              <a:pPr/>
              <a:t>208</a:t>
            </a:fld>
            <a:endParaRPr lang="en-GB"/>
          </a:p>
        </p:txBody>
      </p:sp>
    </p:spTree>
    <p:extLst>
      <p:ext uri="{BB962C8B-B14F-4D97-AF65-F5344CB8AC3E}">
        <p14:creationId xmlns:p14="http://schemas.microsoft.com/office/powerpoint/2010/main" val="416564587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BFA16BC-2203-479F-9AC7-A4D9BE2DD9DE}" type="slidenum">
              <a:rPr lang="en-US">
                <a:solidFill>
                  <a:prstClr val="black"/>
                </a:solidFill>
              </a:rPr>
              <a:pPr/>
              <a:t>23</a:t>
            </a:fld>
            <a:endParaRPr lang="en-US">
              <a:solidFill>
                <a:prstClr val="black"/>
              </a:solidFill>
            </a:endParaRPr>
          </a:p>
        </p:txBody>
      </p:sp>
      <p:sp>
        <p:nvSpPr>
          <p:cNvPr id="148482" name="Rectangle 2"/>
          <p:cNvSpPr>
            <a:spLocks noGrp="1" noRot="1" noChangeAspect="1" noChangeArrowheads="1" noTextEdit="1"/>
          </p:cNvSpPr>
          <p:nvPr>
            <p:ph type="sldImg"/>
          </p:nvPr>
        </p:nvSpPr>
        <p:spPr>
          <a:xfrm>
            <a:off x="139700" y="768350"/>
            <a:ext cx="6819900" cy="3836988"/>
          </a:xfrm>
          <a:ln/>
        </p:spPr>
      </p:sp>
      <p:sp>
        <p:nvSpPr>
          <p:cNvPr id="148483" name="Rectangle 3"/>
          <p:cNvSpPr>
            <a:spLocks noGrp="1" noChangeArrowheads="1"/>
          </p:cNvSpPr>
          <p:nvPr>
            <p:ph type="body" idx="1"/>
          </p:nvPr>
        </p:nvSpPr>
        <p:spPr/>
        <p:txBody>
          <a:bodyPr/>
          <a:lstStyle/>
          <a:p>
            <a:endParaRPr lang="pt-PT"/>
          </a:p>
        </p:txBody>
      </p:sp>
    </p:spTree>
    <p:extLst>
      <p:ext uri="{BB962C8B-B14F-4D97-AF65-F5344CB8AC3E}">
        <p14:creationId xmlns:p14="http://schemas.microsoft.com/office/powerpoint/2010/main" val="520904422"/>
      </p:ext>
    </p:extLst>
  </p:cSld>
  <p:clrMapOvr>
    <a:masterClrMapping/>
  </p:clrMapOvr>
</p:notes>
</file>

<file path=ppt/notesSlides/notesSlide1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idx="10"/>
          </p:nvPr>
        </p:nvSpPr>
        <p:spPr/>
        <p:txBody>
          <a:bodyPr/>
          <a:lstStyle/>
          <a:p>
            <a:fld id="{14C1D4BC-F06F-49E8-BCDA-311BA61BCD19}" type="slidenum">
              <a:rPr lang="en-GB" smtClean="0"/>
              <a:pPr/>
              <a:t>209</a:t>
            </a:fld>
            <a:endParaRPr lang="en-GB"/>
          </a:p>
        </p:txBody>
      </p:sp>
    </p:spTree>
    <p:extLst>
      <p:ext uri="{BB962C8B-B14F-4D97-AF65-F5344CB8AC3E}">
        <p14:creationId xmlns:p14="http://schemas.microsoft.com/office/powerpoint/2010/main" val="4165645875"/>
      </p:ext>
    </p:extLst>
  </p:cSld>
  <p:clrMapOvr>
    <a:masterClrMapping/>
  </p:clrMapOvr>
</p:notes>
</file>

<file path=ppt/notesSlides/notesSlide1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idx="10"/>
          </p:nvPr>
        </p:nvSpPr>
        <p:spPr/>
        <p:txBody>
          <a:bodyPr/>
          <a:lstStyle/>
          <a:p>
            <a:fld id="{14C1D4BC-F06F-49E8-BCDA-311BA61BCD19}" type="slidenum">
              <a:rPr lang="en-GB" smtClean="0"/>
              <a:pPr/>
              <a:t>210</a:t>
            </a:fld>
            <a:endParaRPr lang="en-GB"/>
          </a:p>
        </p:txBody>
      </p:sp>
    </p:spTree>
    <p:extLst>
      <p:ext uri="{BB962C8B-B14F-4D97-AF65-F5344CB8AC3E}">
        <p14:creationId xmlns:p14="http://schemas.microsoft.com/office/powerpoint/2010/main" val="4165645875"/>
      </p:ext>
    </p:extLst>
  </p:cSld>
  <p:clrMapOvr>
    <a:masterClrMapping/>
  </p:clrMapOvr>
</p:notes>
</file>

<file path=ppt/notesSlides/notesSlide1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idx="10"/>
          </p:nvPr>
        </p:nvSpPr>
        <p:spPr/>
        <p:txBody>
          <a:bodyPr/>
          <a:lstStyle/>
          <a:p>
            <a:pPr marL="0" marR="0" lvl="0" indent="0" algn="r" defTabSz="449263" rtl="0" eaLnBrk="1" fontAlgn="base" latinLnBrk="0" hangingPunct="1">
              <a:lnSpc>
                <a:spcPct val="100000"/>
              </a:lnSpc>
              <a:spcBef>
                <a:spcPct val="0"/>
              </a:spcBef>
              <a:spcAft>
                <a:spcPct val="0"/>
              </a:spcAft>
              <a:buClr>
                <a:srgbClr val="000000"/>
              </a:buClr>
              <a:buSzPct val="100000"/>
              <a:buFont typeface="Calibri" pitchFamily="34" charset="0"/>
              <a:buNone/>
              <a:tabLst>
                <a:tab pos="784053" algn="l"/>
                <a:tab pos="1568107" algn="l"/>
                <a:tab pos="2352161" algn="l"/>
                <a:tab pos="3136215" algn="l"/>
              </a:tabLst>
              <a:defRPr/>
            </a:pPr>
            <a:fld id="{14C1D4BC-F06F-49E8-BCDA-311BA61BCD19}" type="slidenum">
              <a:rPr kumimoji="0" lang="en-GB" sz="1200" b="0" i="0" u="none" strike="noStrike" kern="1200" cap="none" spc="0" normalizeH="0" baseline="0" noProof="0" smtClean="0">
                <a:ln>
                  <a:noFill/>
                </a:ln>
                <a:solidFill>
                  <a:srgbClr val="000000"/>
                </a:solidFill>
                <a:effectLst/>
                <a:uLnTx/>
                <a:uFillTx/>
                <a:latin typeface="Calibri" pitchFamily="34" charset="0"/>
                <a:ea typeface="+mn-ea"/>
                <a:cs typeface="Arial" charset="0"/>
              </a:rPr>
              <a:pPr marL="0" marR="0" lvl="0" indent="0" algn="r" defTabSz="449263" rtl="0" eaLnBrk="1" fontAlgn="base" latinLnBrk="0" hangingPunct="1">
                <a:lnSpc>
                  <a:spcPct val="100000"/>
                </a:lnSpc>
                <a:spcBef>
                  <a:spcPct val="0"/>
                </a:spcBef>
                <a:spcAft>
                  <a:spcPct val="0"/>
                </a:spcAft>
                <a:buClr>
                  <a:srgbClr val="000000"/>
                </a:buClr>
                <a:buSzPct val="100000"/>
                <a:buFont typeface="Calibri" pitchFamily="34" charset="0"/>
                <a:buNone/>
                <a:tabLst>
                  <a:tab pos="784053" algn="l"/>
                  <a:tab pos="1568107" algn="l"/>
                  <a:tab pos="2352161" algn="l"/>
                  <a:tab pos="3136215" algn="l"/>
                </a:tabLst>
                <a:defRPr/>
              </a:pPr>
              <a:t>212</a:t>
            </a:fld>
            <a:endParaRPr kumimoji="0" lang="en-GB" sz="1200" b="0" i="0" u="none" strike="noStrike" kern="1200" cap="none" spc="0" normalizeH="0" baseline="0" noProof="0">
              <a:ln>
                <a:noFill/>
              </a:ln>
              <a:solidFill>
                <a:srgbClr val="000000"/>
              </a:solidFill>
              <a:effectLst/>
              <a:uLnTx/>
              <a:uFillTx/>
              <a:latin typeface="Calibri" pitchFamily="34" charset="0"/>
              <a:ea typeface="+mn-ea"/>
              <a:cs typeface="Arial" charset="0"/>
            </a:endParaRPr>
          </a:p>
        </p:txBody>
      </p:sp>
    </p:spTree>
    <p:extLst>
      <p:ext uri="{BB962C8B-B14F-4D97-AF65-F5344CB8AC3E}">
        <p14:creationId xmlns:p14="http://schemas.microsoft.com/office/powerpoint/2010/main" val="2363693623"/>
      </p:ext>
    </p:extLst>
  </p:cSld>
  <p:clrMapOvr>
    <a:masterClrMapping/>
  </p:clrMapOvr>
</p:notes>
</file>

<file path=ppt/notesSlides/notesSlide1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idx="10"/>
          </p:nvPr>
        </p:nvSpPr>
        <p:spPr/>
        <p:txBody>
          <a:bodyPr/>
          <a:lstStyle/>
          <a:p>
            <a:pPr marL="0" marR="0" lvl="0" indent="0" algn="r" defTabSz="449263" rtl="0" eaLnBrk="1" fontAlgn="base" latinLnBrk="0" hangingPunct="1">
              <a:lnSpc>
                <a:spcPct val="100000"/>
              </a:lnSpc>
              <a:spcBef>
                <a:spcPct val="0"/>
              </a:spcBef>
              <a:spcAft>
                <a:spcPct val="0"/>
              </a:spcAft>
              <a:buClr>
                <a:srgbClr val="000000"/>
              </a:buClr>
              <a:buSzPct val="100000"/>
              <a:buFont typeface="Calibri" pitchFamily="34" charset="0"/>
              <a:buNone/>
              <a:tabLst>
                <a:tab pos="784053" algn="l"/>
                <a:tab pos="1568107" algn="l"/>
                <a:tab pos="2352161" algn="l"/>
                <a:tab pos="3136215" algn="l"/>
              </a:tabLst>
              <a:defRPr/>
            </a:pPr>
            <a:fld id="{14C1D4BC-F06F-49E8-BCDA-311BA61BCD19}" type="slidenum">
              <a:rPr kumimoji="0" lang="en-GB" sz="1200" b="0" i="0" u="none" strike="noStrike" kern="1200" cap="none" spc="0" normalizeH="0" baseline="0" noProof="0" smtClean="0">
                <a:ln>
                  <a:noFill/>
                </a:ln>
                <a:solidFill>
                  <a:srgbClr val="000000"/>
                </a:solidFill>
                <a:effectLst/>
                <a:uLnTx/>
                <a:uFillTx/>
                <a:latin typeface="Calibri" pitchFamily="34" charset="0"/>
                <a:ea typeface="+mn-ea"/>
                <a:cs typeface="Arial" charset="0"/>
              </a:rPr>
              <a:pPr marL="0" marR="0" lvl="0" indent="0" algn="r" defTabSz="449263" rtl="0" eaLnBrk="1" fontAlgn="base" latinLnBrk="0" hangingPunct="1">
                <a:lnSpc>
                  <a:spcPct val="100000"/>
                </a:lnSpc>
                <a:spcBef>
                  <a:spcPct val="0"/>
                </a:spcBef>
                <a:spcAft>
                  <a:spcPct val="0"/>
                </a:spcAft>
                <a:buClr>
                  <a:srgbClr val="000000"/>
                </a:buClr>
                <a:buSzPct val="100000"/>
                <a:buFont typeface="Calibri" pitchFamily="34" charset="0"/>
                <a:buNone/>
                <a:tabLst>
                  <a:tab pos="784053" algn="l"/>
                  <a:tab pos="1568107" algn="l"/>
                  <a:tab pos="2352161" algn="l"/>
                  <a:tab pos="3136215" algn="l"/>
                </a:tabLst>
                <a:defRPr/>
              </a:pPr>
              <a:t>213</a:t>
            </a:fld>
            <a:endParaRPr kumimoji="0" lang="en-GB" sz="1200" b="0" i="0" u="none" strike="noStrike" kern="1200" cap="none" spc="0" normalizeH="0" baseline="0" noProof="0">
              <a:ln>
                <a:noFill/>
              </a:ln>
              <a:solidFill>
                <a:srgbClr val="000000"/>
              </a:solidFill>
              <a:effectLst/>
              <a:uLnTx/>
              <a:uFillTx/>
              <a:latin typeface="Calibri" pitchFamily="34" charset="0"/>
              <a:ea typeface="+mn-ea"/>
              <a:cs typeface="Arial" charset="0"/>
            </a:endParaRPr>
          </a:p>
        </p:txBody>
      </p:sp>
    </p:spTree>
    <p:extLst>
      <p:ext uri="{BB962C8B-B14F-4D97-AF65-F5344CB8AC3E}">
        <p14:creationId xmlns:p14="http://schemas.microsoft.com/office/powerpoint/2010/main" val="3229191644"/>
      </p:ext>
    </p:extLst>
  </p:cSld>
  <p:clrMapOvr>
    <a:masterClrMapping/>
  </p:clrMapOvr>
</p:notes>
</file>

<file path=ppt/notesSlides/notesSlide1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idx="10"/>
          </p:nvPr>
        </p:nvSpPr>
        <p:spPr/>
        <p:txBody>
          <a:bodyPr/>
          <a:lstStyle/>
          <a:p>
            <a:pPr marL="0" marR="0" lvl="0" indent="0" algn="r" defTabSz="449263" rtl="0" eaLnBrk="1" fontAlgn="base" latinLnBrk="0" hangingPunct="1">
              <a:lnSpc>
                <a:spcPct val="100000"/>
              </a:lnSpc>
              <a:spcBef>
                <a:spcPct val="0"/>
              </a:spcBef>
              <a:spcAft>
                <a:spcPct val="0"/>
              </a:spcAft>
              <a:buClr>
                <a:srgbClr val="000000"/>
              </a:buClr>
              <a:buSzPct val="100000"/>
              <a:buFont typeface="Calibri" pitchFamily="34" charset="0"/>
              <a:buNone/>
              <a:tabLst>
                <a:tab pos="784053" algn="l"/>
                <a:tab pos="1568107" algn="l"/>
                <a:tab pos="2352161" algn="l"/>
                <a:tab pos="3136215" algn="l"/>
              </a:tabLst>
              <a:defRPr/>
            </a:pPr>
            <a:fld id="{14C1D4BC-F06F-49E8-BCDA-311BA61BCD19}" type="slidenum">
              <a:rPr kumimoji="0" lang="en-GB" sz="1200" b="0" i="0" u="none" strike="noStrike" kern="1200" cap="none" spc="0" normalizeH="0" baseline="0" noProof="0" smtClean="0">
                <a:ln>
                  <a:noFill/>
                </a:ln>
                <a:solidFill>
                  <a:srgbClr val="000000"/>
                </a:solidFill>
                <a:effectLst/>
                <a:uLnTx/>
                <a:uFillTx/>
                <a:latin typeface="Calibri" pitchFamily="34" charset="0"/>
                <a:ea typeface="+mn-ea"/>
                <a:cs typeface="Arial" charset="0"/>
              </a:rPr>
              <a:pPr marL="0" marR="0" lvl="0" indent="0" algn="r" defTabSz="449263" rtl="0" eaLnBrk="1" fontAlgn="base" latinLnBrk="0" hangingPunct="1">
                <a:lnSpc>
                  <a:spcPct val="100000"/>
                </a:lnSpc>
                <a:spcBef>
                  <a:spcPct val="0"/>
                </a:spcBef>
                <a:spcAft>
                  <a:spcPct val="0"/>
                </a:spcAft>
                <a:buClr>
                  <a:srgbClr val="000000"/>
                </a:buClr>
                <a:buSzPct val="100000"/>
                <a:buFont typeface="Calibri" pitchFamily="34" charset="0"/>
                <a:buNone/>
                <a:tabLst>
                  <a:tab pos="784053" algn="l"/>
                  <a:tab pos="1568107" algn="l"/>
                  <a:tab pos="2352161" algn="l"/>
                  <a:tab pos="3136215" algn="l"/>
                </a:tabLst>
                <a:defRPr/>
              </a:pPr>
              <a:t>214</a:t>
            </a:fld>
            <a:endParaRPr kumimoji="0" lang="en-GB" sz="1200" b="0" i="0" u="none" strike="noStrike" kern="1200" cap="none" spc="0" normalizeH="0" baseline="0" noProof="0">
              <a:ln>
                <a:noFill/>
              </a:ln>
              <a:solidFill>
                <a:srgbClr val="000000"/>
              </a:solidFill>
              <a:effectLst/>
              <a:uLnTx/>
              <a:uFillTx/>
              <a:latin typeface="Calibri" pitchFamily="34" charset="0"/>
              <a:ea typeface="+mn-ea"/>
              <a:cs typeface="Arial" charset="0"/>
            </a:endParaRPr>
          </a:p>
        </p:txBody>
      </p:sp>
    </p:spTree>
    <p:extLst>
      <p:ext uri="{BB962C8B-B14F-4D97-AF65-F5344CB8AC3E}">
        <p14:creationId xmlns:p14="http://schemas.microsoft.com/office/powerpoint/2010/main" val="3938678868"/>
      </p:ext>
    </p:extLst>
  </p:cSld>
  <p:clrMapOvr>
    <a:masterClrMapping/>
  </p:clrMapOvr>
</p:notes>
</file>

<file path=ppt/notesSlides/notesSlide1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idx="10"/>
          </p:nvPr>
        </p:nvSpPr>
        <p:spPr/>
        <p:txBody>
          <a:bodyPr/>
          <a:lstStyle/>
          <a:p>
            <a:pPr marL="0" marR="0" lvl="0" indent="0" algn="r" defTabSz="449263" rtl="0" eaLnBrk="1" fontAlgn="base" latinLnBrk="0" hangingPunct="1">
              <a:lnSpc>
                <a:spcPct val="100000"/>
              </a:lnSpc>
              <a:spcBef>
                <a:spcPct val="0"/>
              </a:spcBef>
              <a:spcAft>
                <a:spcPct val="0"/>
              </a:spcAft>
              <a:buClr>
                <a:srgbClr val="000000"/>
              </a:buClr>
              <a:buSzPct val="100000"/>
              <a:buFont typeface="Calibri" pitchFamily="34" charset="0"/>
              <a:buNone/>
              <a:tabLst>
                <a:tab pos="784053" algn="l"/>
                <a:tab pos="1568107" algn="l"/>
                <a:tab pos="2352161" algn="l"/>
                <a:tab pos="3136215" algn="l"/>
              </a:tabLst>
              <a:defRPr/>
            </a:pPr>
            <a:fld id="{14C1D4BC-F06F-49E8-BCDA-311BA61BCD19}" type="slidenum">
              <a:rPr kumimoji="0" lang="en-GB" sz="1200" b="0" i="0" u="none" strike="noStrike" kern="1200" cap="none" spc="0" normalizeH="0" baseline="0" noProof="0" smtClean="0">
                <a:ln>
                  <a:noFill/>
                </a:ln>
                <a:solidFill>
                  <a:srgbClr val="000000"/>
                </a:solidFill>
                <a:effectLst/>
                <a:uLnTx/>
                <a:uFillTx/>
                <a:latin typeface="Calibri" pitchFamily="34" charset="0"/>
                <a:ea typeface="+mn-ea"/>
                <a:cs typeface="Arial" charset="0"/>
              </a:rPr>
              <a:pPr marL="0" marR="0" lvl="0" indent="0" algn="r" defTabSz="449263" rtl="0" eaLnBrk="1" fontAlgn="base" latinLnBrk="0" hangingPunct="1">
                <a:lnSpc>
                  <a:spcPct val="100000"/>
                </a:lnSpc>
                <a:spcBef>
                  <a:spcPct val="0"/>
                </a:spcBef>
                <a:spcAft>
                  <a:spcPct val="0"/>
                </a:spcAft>
                <a:buClr>
                  <a:srgbClr val="000000"/>
                </a:buClr>
                <a:buSzPct val="100000"/>
                <a:buFont typeface="Calibri" pitchFamily="34" charset="0"/>
                <a:buNone/>
                <a:tabLst>
                  <a:tab pos="784053" algn="l"/>
                  <a:tab pos="1568107" algn="l"/>
                  <a:tab pos="2352161" algn="l"/>
                  <a:tab pos="3136215" algn="l"/>
                </a:tabLst>
                <a:defRPr/>
              </a:pPr>
              <a:t>215</a:t>
            </a:fld>
            <a:endParaRPr kumimoji="0" lang="en-GB" sz="1200" b="0" i="0" u="none" strike="noStrike" kern="1200" cap="none" spc="0" normalizeH="0" baseline="0" noProof="0">
              <a:ln>
                <a:noFill/>
              </a:ln>
              <a:solidFill>
                <a:srgbClr val="000000"/>
              </a:solidFill>
              <a:effectLst/>
              <a:uLnTx/>
              <a:uFillTx/>
              <a:latin typeface="Calibri" pitchFamily="34" charset="0"/>
              <a:ea typeface="+mn-ea"/>
              <a:cs typeface="Arial" charset="0"/>
            </a:endParaRPr>
          </a:p>
        </p:txBody>
      </p:sp>
    </p:spTree>
    <p:extLst>
      <p:ext uri="{BB962C8B-B14F-4D97-AF65-F5344CB8AC3E}">
        <p14:creationId xmlns:p14="http://schemas.microsoft.com/office/powerpoint/2010/main" val="389629786"/>
      </p:ext>
    </p:extLst>
  </p:cSld>
  <p:clrMapOvr>
    <a:masterClrMapping/>
  </p:clrMapOvr>
</p:notes>
</file>

<file path=ppt/notesSlides/notesSlide1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idx="10"/>
          </p:nvPr>
        </p:nvSpPr>
        <p:spPr/>
        <p:txBody>
          <a:bodyPr/>
          <a:lstStyle/>
          <a:p>
            <a:pPr marL="0" marR="0" lvl="0" indent="0" algn="r" defTabSz="449263" rtl="0" eaLnBrk="1" fontAlgn="base" latinLnBrk="0" hangingPunct="1">
              <a:lnSpc>
                <a:spcPct val="100000"/>
              </a:lnSpc>
              <a:spcBef>
                <a:spcPct val="0"/>
              </a:spcBef>
              <a:spcAft>
                <a:spcPct val="0"/>
              </a:spcAft>
              <a:buClr>
                <a:srgbClr val="000000"/>
              </a:buClr>
              <a:buSzPct val="100000"/>
              <a:buFont typeface="Calibri" pitchFamily="34" charset="0"/>
              <a:buNone/>
              <a:tabLst>
                <a:tab pos="784053" algn="l"/>
                <a:tab pos="1568107" algn="l"/>
                <a:tab pos="2352161" algn="l"/>
                <a:tab pos="3136215" algn="l"/>
              </a:tabLst>
              <a:defRPr/>
            </a:pPr>
            <a:fld id="{14C1D4BC-F06F-49E8-BCDA-311BA61BCD19}" type="slidenum">
              <a:rPr kumimoji="0" lang="en-GB" sz="1200" b="0" i="0" u="none" strike="noStrike" kern="1200" cap="none" spc="0" normalizeH="0" baseline="0" noProof="0" smtClean="0">
                <a:ln>
                  <a:noFill/>
                </a:ln>
                <a:solidFill>
                  <a:srgbClr val="000000"/>
                </a:solidFill>
                <a:effectLst/>
                <a:uLnTx/>
                <a:uFillTx/>
                <a:latin typeface="Calibri" pitchFamily="34" charset="0"/>
                <a:ea typeface="+mn-ea"/>
                <a:cs typeface="Arial" charset="0"/>
              </a:rPr>
              <a:pPr marL="0" marR="0" lvl="0" indent="0" algn="r" defTabSz="449263" rtl="0" eaLnBrk="1" fontAlgn="base" latinLnBrk="0" hangingPunct="1">
                <a:lnSpc>
                  <a:spcPct val="100000"/>
                </a:lnSpc>
                <a:spcBef>
                  <a:spcPct val="0"/>
                </a:spcBef>
                <a:spcAft>
                  <a:spcPct val="0"/>
                </a:spcAft>
                <a:buClr>
                  <a:srgbClr val="000000"/>
                </a:buClr>
                <a:buSzPct val="100000"/>
                <a:buFont typeface="Calibri" pitchFamily="34" charset="0"/>
                <a:buNone/>
                <a:tabLst>
                  <a:tab pos="784053" algn="l"/>
                  <a:tab pos="1568107" algn="l"/>
                  <a:tab pos="2352161" algn="l"/>
                  <a:tab pos="3136215" algn="l"/>
                </a:tabLst>
                <a:defRPr/>
              </a:pPr>
              <a:t>216</a:t>
            </a:fld>
            <a:endParaRPr kumimoji="0" lang="en-GB" sz="1200" b="0" i="0" u="none" strike="noStrike" kern="1200" cap="none" spc="0" normalizeH="0" baseline="0" noProof="0">
              <a:ln>
                <a:noFill/>
              </a:ln>
              <a:solidFill>
                <a:srgbClr val="000000"/>
              </a:solidFill>
              <a:effectLst/>
              <a:uLnTx/>
              <a:uFillTx/>
              <a:latin typeface="Calibri" pitchFamily="34" charset="0"/>
              <a:ea typeface="+mn-ea"/>
              <a:cs typeface="Arial" charset="0"/>
            </a:endParaRPr>
          </a:p>
        </p:txBody>
      </p:sp>
    </p:spTree>
    <p:extLst>
      <p:ext uri="{BB962C8B-B14F-4D97-AF65-F5344CB8AC3E}">
        <p14:creationId xmlns:p14="http://schemas.microsoft.com/office/powerpoint/2010/main" val="2732135903"/>
      </p:ext>
    </p:extLst>
  </p:cSld>
  <p:clrMapOvr>
    <a:masterClrMapping/>
  </p:clrMapOvr>
</p:notes>
</file>

<file path=ppt/notesSlides/notesSlide1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idx="10"/>
          </p:nvPr>
        </p:nvSpPr>
        <p:spPr/>
        <p:txBody>
          <a:bodyPr/>
          <a:lstStyle/>
          <a:p>
            <a:pPr marL="0" marR="0" lvl="0" indent="0" algn="r" defTabSz="449263" rtl="0" eaLnBrk="1" fontAlgn="base" latinLnBrk="0" hangingPunct="1">
              <a:lnSpc>
                <a:spcPct val="100000"/>
              </a:lnSpc>
              <a:spcBef>
                <a:spcPct val="0"/>
              </a:spcBef>
              <a:spcAft>
                <a:spcPct val="0"/>
              </a:spcAft>
              <a:buClr>
                <a:srgbClr val="000000"/>
              </a:buClr>
              <a:buSzPct val="100000"/>
              <a:buFont typeface="Calibri" pitchFamily="34" charset="0"/>
              <a:buNone/>
              <a:tabLst>
                <a:tab pos="784053" algn="l"/>
                <a:tab pos="1568107" algn="l"/>
                <a:tab pos="2352161" algn="l"/>
                <a:tab pos="3136215" algn="l"/>
              </a:tabLst>
              <a:defRPr/>
            </a:pPr>
            <a:fld id="{14C1D4BC-F06F-49E8-BCDA-311BA61BCD19}" type="slidenum">
              <a:rPr kumimoji="0" lang="en-GB" sz="1200" b="0" i="0" u="none" strike="noStrike" kern="1200" cap="none" spc="0" normalizeH="0" baseline="0" noProof="0" smtClean="0">
                <a:ln>
                  <a:noFill/>
                </a:ln>
                <a:solidFill>
                  <a:srgbClr val="000000"/>
                </a:solidFill>
                <a:effectLst/>
                <a:uLnTx/>
                <a:uFillTx/>
                <a:latin typeface="Calibri" pitchFamily="34" charset="0"/>
                <a:ea typeface="+mn-ea"/>
                <a:cs typeface="Arial" charset="0"/>
              </a:rPr>
              <a:pPr marL="0" marR="0" lvl="0" indent="0" algn="r" defTabSz="449263" rtl="0" eaLnBrk="1" fontAlgn="base" latinLnBrk="0" hangingPunct="1">
                <a:lnSpc>
                  <a:spcPct val="100000"/>
                </a:lnSpc>
                <a:spcBef>
                  <a:spcPct val="0"/>
                </a:spcBef>
                <a:spcAft>
                  <a:spcPct val="0"/>
                </a:spcAft>
                <a:buClr>
                  <a:srgbClr val="000000"/>
                </a:buClr>
                <a:buSzPct val="100000"/>
                <a:buFont typeface="Calibri" pitchFamily="34" charset="0"/>
                <a:buNone/>
                <a:tabLst>
                  <a:tab pos="784053" algn="l"/>
                  <a:tab pos="1568107" algn="l"/>
                  <a:tab pos="2352161" algn="l"/>
                  <a:tab pos="3136215" algn="l"/>
                </a:tabLst>
                <a:defRPr/>
              </a:pPr>
              <a:t>217</a:t>
            </a:fld>
            <a:endParaRPr kumimoji="0" lang="en-GB" sz="1200" b="0" i="0" u="none" strike="noStrike" kern="1200" cap="none" spc="0" normalizeH="0" baseline="0" noProof="0">
              <a:ln>
                <a:noFill/>
              </a:ln>
              <a:solidFill>
                <a:srgbClr val="000000"/>
              </a:solidFill>
              <a:effectLst/>
              <a:uLnTx/>
              <a:uFillTx/>
              <a:latin typeface="Calibri" pitchFamily="34" charset="0"/>
              <a:ea typeface="+mn-ea"/>
              <a:cs typeface="Arial" charset="0"/>
            </a:endParaRPr>
          </a:p>
        </p:txBody>
      </p:sp>
    </p:spTree>
    <p:extLst>
      <p:ext uri="{BB962C8B-B14F-4D97-AF65-F5344CB8AC3E}">
        <p14:creationId xmlns:p14="http://schemas.microsoft.com/office/powerpoint/2010/main" val="4189673754"/>
      </p:ext>
    </p:extLst>
  </p:cSld>
  <p:clrMapOvr>
    <a:masterClrMapping/>
  </p:clrMapOvr>
</p:notes>
</file>

<file path=ppt/notesSlides/notesSlide1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0"/>
          </p:nvPr>
        </p:nvSpPr>
        <p:spPr/>
        <p:txBody>
          <a:bodyPr/>
          <a:lstStyle/>
          <a:p>
            <a:pPr marL="0" marR="0" lvl="0" indent="0" algn="r" defTabSz="449263" rtl="0" eaLnBrk="1" fontAlgn="base" latinLnBrk="0" hangingPunct="1">
              <a:lnSpc>
                <a:spcPct val="100000"/>
              </a:lnSpc>
              <a:spcBef>
                <a:spcPct val="0"/>
              </a:spcBef>
              <a:spcAft>
                <a:spcPct val="0"/>
              </a:spcAft>
              <a:buClr>
                <a:srgbClr val="000000"/>
              </a:buClr>
              <a:buSzPct val="100000"/>
              <a:buFont typeface="Calibri" pitchFamily="34" charset="0"/>
              <a:buNone/>
              <a:tabLst>
                <a:tab pos="784053" algn="l"/>
                <a:tab pos="1568107" algn="l"/>
                <a:tab pos="2352161" algn="l"/>
                <a:tab pos="3136215" algn="l"/>
              </a:tabLst>
              <a:defRPr/>
            </a:pPr>
            <a:fld id="{14C1D4BC-F06F-49E8-BCDA-311BA61BCD19}" type="slidenum">
              <a:rPr kumimoji="0" lang="en-GB" sz="1200" b="0" i="0" u="none" strike="noStrike" kern="1200" cap="none" spc="0" normalizeH="0" baseline="0" noProof="0" smtClean="0">
                <a:ln>
                  <a:noFill/>
                </a:ln>
                <a:solidFill>
                  <a:srgbClr val="000000"/>
                </a:solidFill>
                <a:effectLst/>
                <a:uLnTx/>
                <a:uFillTx/>
                <a:latin typeface="Calibri" pitchFamily="34" charset="0"/>
                <a:ea typeface="+mn-ea"/>
                <a:cs typeface="Arial" charset="0"/>
              </a:rPr>
              <a:pPr marL="0" marR="0" lvl="0" indent="0" algn="r" defTabSz="449263" rtl="0" eaLnBrk="1" fontAlgn="base" latinLnBrk="0" hangingPunct="1">
                <a:lnSpc>
                  <a:spcPct val="100000"/>
                </a:lnSpc>
                <a:spcBef>
                  <a:spcPct val="0"/>
                </a:spcBef>
                <a:spcAft>
                  <a:spcPct val="0"/>
                </a:spcAft>
                <a:buClr>
                  <a:srgbClr val="000000"/>
                </a:buClr>
                <a:buSzPct val="100000"/>
                <a:buFont typeface="Calibri" pitchFamily="34" charset="0"/>
                <a:buNone/>
                <a:tabLst>
                  <a:tab pos="784053" algn="l"/>
                  <a:tab pos="1568107" algn="l"/>
                  <a:tab pos="2352161" algn="l"/>
                  <a:tab pos="3136215" algn="l"/>
                </a:tabLst>
                <a:defRPr/>
              </a:pPr>
              <a:t>218</a:t>
            </a:fld>
            <a:endParaRPr kumimoji="0" lang="en-GB" sz="1200" b="0" i="0" u="none" strike="noStrike" kern="1200" cap="none" spc="0" normalizeH="0" baseline="0" noProof="0">
              <a:ln>
                <a:noFill/>
              </a:ln>
              <a:solidFill>
                <a:srgbClr val="000000"/>
              </a:solidFill>
              <a:effectLst/>
              <a:uLnTx/>
              <a:uFillTx/>
              <a:latin typeface="Calibri" pitchFamily="34" charset="0"/>
              <a:ea typeface="+mn-ea"/>
              <a:cs typeface="Arial" charset="0"/>
            </a:endParaRPr>
          </a:p>
        </p:txBody>
      </p:sp>
    </p:spTree>
    <p:extLst>
      <p:ext uri="{BB962C8B-B14F-4D97-AF65-F5344CB8AC3E}">
        <p14:creationId xmlns:p14="http://schemas.microsoft.com/office/powerpoint/2010/main" val="2551305418"/>
      </p:ext>
    </p:extLst>
  </p:cSld>
  <p:clrMapOvr>
    <a:masterClrMapping/>
  </p:clrMapOvr>
</p:notes>
</file>

<file path=ppt/notesSlides/notesSlide1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0"/>
          </p:nvPr>
        </p:nvSpPr>
        <p:spPr/>
        <p:txBody>
          <a:bodyPr/>
          <a:lstStyle/>
          <a:p>
            <a:pPr marL="0" marR="0" lvl="0" indent="0" algn="r" defTabSz="449263" rtl="0" eaLnBrk="1" fontAlgn="base" latinLnBrk="0" hangingPunct="1">
              <a:lnSpc>
                <a:spcPct val="100000"/>
              </a:lnSpc>
              <a:spcBef>
                <a:spcPct val="0"/>
              </a:spcBef>
              <a:spcAft>
                <a:spcPct val="0"/>
              </a:spcAft>
              <a:buClr>
                <a:srgbClr val="000000"/>
              </a:buClr>
              <a:buSzPct val="100000"/>
              <a:buFont typeface="Calibri" pitchFamily="34" charset="0"/>
              <a:buNone/>
              <a:tabLst>
                <a:tab pos="784053" algn="l"/>
                <a:tab pos="1568107" algn="l"/>
                <a:tab pos="2352161" algn="l"/>
                <a:tab pos="3136215" algn="l"/>
              </a:tabLst>
              <a:defRPr/>
            </a:pPr>
            <a:fld id="{14C1D4BC-F06F-49E8-BCDA-311BA61BCD19}" type="slidenum">
              <a:rPr kumimoji="0" lang="en-GB" sz="1200" b="0" i="0" u="none" strike="noStrike" kern="1200" cap="none" spc="0" normalizeH="0" baseline="0" noProof="0" smtClean="0">
                <a:ln>
                  <a:noFill/>
                </a:ln>
                <a:solidFill>
                  <a:srgbClr val="000000"/>
                </a:solidFill>
                <a:effectLst/>
                <a:uLnTx/>
                <a:uFillTx/>
                <a:latin typeface="Calibri" pitchFamily="34" charset="0"/>
                <a:ea typeface="+mn-ea"/>
                <a:cs typeface="Arial" charset="0"/>
              </a:rPr>
              <a:pPr marL="0" marR="0" lvl="0" indent="0" algn="r" defTabSz="449263" rtl="0" eaLnBrk="1" fontAlgn="base" latinLnBrk="0" hangingPunct="1">
                <a:lnSpc>
                  <a:spcPct val="100000"/>
                </a:lnSpc>
                <a:spcBef>
                  <a:spcPct val="0"/>
                </a:spcBef>
                <a:spcAft>
                  <a:spcPct val="0"/>
                </a:spcAft>
                <a:buClr>
                  <a:srgbClr val="000000"/>
                </a:buClr>
                <a:buSzPct val="100000"/>
                <a:buFont typeface="Calibri" pitchFamily="34" charset="0"/>
                <a:buNone/>
                <a:tabLst>
                  <a:tab pos="784053" algn="l"/>
                  <a:tab pos="1568107" algn="l"/>
                  <a:tab pos="2352161" algn="l"/>
                  <a:tab pos="3136215" algn="l"/>
                </a:tabLst>
                <a:defRPr/>
              </a:pPr>
              <a:t>219</a:t>
            </a:fld>
            <a:endParaRPr kumimoji="0" lang="en-GB" sz="1200" b="0" i="0" u="none" strike="noStrike" kern="1200" cap="none" spc="0" normalizeH="0" baseline="0" noProof="0">
              <a:ln>
                <a:noFill/>
              </a:ln>
              <a:solidFill>
                <a:srgbClr val="000000"/>
              </a:solidFill>
              <a:effectLst/>
              <a:uLnTx/>
              <a:uFillTx/>
              <a:latin typeface="Calibri" pitchFamily="34" charset="0"/>
              <a:ea typeface="+mn-ea"/>
              <a:cs typeface="Arial" charset="0"/>
            </a:endParaRPr>
          </a:p>
        </p:txBody>
      </p:sp>
    </p:spTree>
    <p:extLst>
      <p:ext uri="{BB962C8B-B14F-4D97-AF65-F5344CB8AC3E}">
        <p14:creationId xmlns:p14="http://schemas.microsoft.com/office/powerpoint/2010/main" val="199000837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D0BC37F-61E0-41EF-8C85-7C61865BEE30}" type="slidenum">
              <a:rPr lang="en-US">
                <a:solidFill>
                  <a:prstClr val="black"/>
                </a:solidFill>
              </a:rPr>
              <a:pPr/>
              <a:t>24</a:t>
            </a:fld>
            <a:endParaRPr lang="en-US">
              <a:solidFill>
                <a:prstClr val="black"/>
              </a:solidFill>
            </a:endParaRPr>
          </a:p>
        </p:txBody>
      </p:sp>
      <p:sp>
        <p:nvSpPr>
          <p:cNvPr id="158722" name="Rectangle 2"/>
          <p:cNvSpPr>
            <a:spLocks noGrp="1" noRot="1" noChangeAspect="1" noChangeArrowheads="1" noTextEdit="1"/>
          </p:cNvSpPr>
          <p:nvPr>
            <p:ph type="sldImg"/>
          </p:nvPr>
        </p:nvSpPr>
        <p:spPr>
          <a:xfrm>
            <a:off x="139700" y="768350"/>
            <a:ext cx="6819900" cy="3836988"/>
          </a:xfrm>
          <a:ln/>
        </p:spPr>
      </p:sp>
      <p:sp>
        <p:nvSpPr>
          <p:cNvPr id="158723" name="Rectangle 3"/>
          <p:cNvSpPr>
            <a:spLocks noGrp="1" noChangeArrowheads="1"/>
          </p:cNvSpPr>
          <p:nvPr>
            <p:ph type="body" idx="1"/>
          </p:nvPr>
        </p:nvSpPr>
        <p:spPr/>
        <p:txBody>
          <a:bodyPr/>
          <a:lstStyle/>
          <a:p>
            <a:endParaRPr lang="pt-PT"/>
          </a:p>
        </p:txBody>
      </p:sp>
    </p:spTree>
    <p:extLst>
      <p:ext uri="{BB962C8B-B14F-4D97-AF65-F5344CB8AC3E}">
        <p14:creationId xmlns:p14="http://schemas.microsoft.com/office/powerpoint/2010/main" val="2400420674"/>
      </p:ext>
    </p:extLst>
  </p:cSld>
  <p:clrMapOvr>
    <a:masterClrMapping/>
  </p:clrMapOvr>
</p:notes>
</file>

<file path=ppt/notesSlides/notesSlide1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pt-PT"/>
          </a:p>
        </p:txBody>
      </p:sp>
      <p:sp>
        <p:nvSpPr>
          <p:cNvPr id="4" name="Slide Number Placeholder 3"/>
          <p:cNvSpPr>
            <a:spLocks noGrp="1"/>
          </p:cNvSpPr>
          <p:nvPr>
            <p:ph type="sldNum" idx="10"/>
          </p:nvPr>
        </p:nvSpPr>
        <p:spPr/>
        <p:txBody>
          <a:bodyPr/>
          <a:lstStyle/>
          <a:p>
            <a:fld id="{14C1D4BC-F06F-49E8-BCDA-311BA61BCD19}" type="slidenum">
              <a:rPr lang="en-GB" smtClean="0">
                <a:solidFill>
                  <a:prstClr val="white"/>
                </a:solidFill>
              </a:rPr>
              <a:pPr/>
              <a:t>221</a:t>
            </a:fld>
            <a:endParaRPr lang="en-GB">
              <a:solidFill>
                <a:prstClr val="white"/>
              </a:solidFill>
            </a:endParaRPr>
          </a:p>
        </p:txBody>
      </p:sp>
    </p:spTree>
    <p:extLst>
      <p:ext uri="{BB962C8B-B14F-4D97-AF65-F5344CB8AC3E}">
        <p14:creationId xmlns:p14="http://schemas.microsoft.com/office/powerpoint/2010/main" val="1807145112"/>
      </p:ext>
    </p:extLst>
  </p:cSld>
  <p:clrMapOvr>
    <a:masterClrMapping/>
  </p:clrMapOvr>
</p:notes>
</file>

<file path=ppt/notesSlides/notesSlide1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pt-PT"/>
          </a:p>
        </p:txBody>
      </p:sp>
      <p:sp>
        <p:nvSpPr>
          <p:cNvPr id="4" name="Slide Number Placeholder 3"/>
          <p:cNvSpPr>
            <a:spLocks noGrp="1"/>
          </p:cNvSpPr>
          <p:nvPr>
            <p:ph type="sldNum" idx="10"/>
          </p:nvPr>
        </p:nvSpPr>
        <p:spPr/>
        <p:txBody>
          <a:bodyPr/>
          <a:lstStyle/>
          <a:p>
            <a:fld id="{14C1D4BC-F06F-49E8-BCDA-311BA61BCD19}" type="slidenum">
              <a:rPr lang="en-GB" smtClean="0">
                <a:solidFill>
                  <a:prstClr val="white"/>
                </a:solidFill>
              </a:rPr>
              <a:pPr/>
              <a:t>222</a:t>
            </a:fld>
            <a:endParaRPr lang="en-GB">
              <a:solidFill>
                <a:prstClr val="white"/>
              </a:solidFill>
            </a:endParaRPr>
          </a:p>
        </p:txBody>
      </p:sp>
    </p:spTree>
    <p:extLst>
      <p:ext uri="{BB962C8B-B14F-4D97-AF65-F5344CB8AC3E}">
        <p14:creationId xmlns:p14="http://schemas.microsoft.com/office/powerpoint/2010/main" val="12114582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pt-PT"/>
          </a:p>
        </p:txBody>
      </p:sp>
      <p:sp>
        <p:nvSpPr>
          <p:cNvPr id="4" name="Slide Number Placeholder 3"/>
          <p:cNvSpPr>
            <a:spLocks noGrp="1"/>
          </p:cNvSpPr>
          <p:nvPr>
            <p:ph type="sldNum" idx="10"/>
          </p:nvPr>
        </p:nvSpPr>
        <p:spPr/>
        <p:txBody>
          <a:bodyPr/>
          <a:lstStyle/>
          <a:p>
            <a:pPr marL="0" marR="0" lvl="0" indent="0" algn="r" defTabSz="449263" rtl="0" eaLnBrk="1" fontAlgn="base" latinLnBrk="0" hangingPunct="1">
              <a:lnSpc>
                <a:spcPct val="100000"/>
              </a:lnSpc>
              <a:spcBef>
                <a:spcPct val="0"/>
              </a:spcBef>
              <a:spcAft>
                <a:spcPct val="0"/>
              </a:spcAft>
              <a:buClr>
                <a:srgbClr val="000000"/>
              </a:buClr>
              <a:buSzPct val="100000"/>
              <a:buFont typeface="Calibri" pitchFamily="34" charset="0"/>
              <a:buNone/>
              <a:tabLst>
                <a:tab pos="784053" algn="l"/>
                <a:tab pos="1568107" algn="l"/>
                <a:tab pos="2352161" algn="l"/>
                <a:tab pos="3136215" algn="l"/>
              </a:tabLst>
              <a:defRPr/>
            </a:pPr>
            <a:fld id="{14C1D4BC-F06F-49E8-BCDA-311BA61BCD19}" type="slidenum">
              <a:rPr kumimoji="0" lang="en-GB" sz="1200" b="0" i="0" u="none" strike="noStrike" kern="1200" cap="none" spc="0" normalizeH="0" baseline="0" noProof="0" smtClean="0">
                <a:ln>
                  <a:noFill/>
                </a:ln>
                <a:solidFill>
                  <a:srgbClr val="000000"/>
                </a:solidFill>
                <a:effectLst/>
                <a:uLnTx/>
                <a:uFillTx/>
                <a:latin typeface="Calibri" pitchFamily="34" charset="0"/>
                <a:ea typeface="+mn-ea"/>
                <a:cs typeface="Arial" charset="0"/>
              </a:rPr>
              <a:pPr marL="0" marR="0" lvl="0" indent="0" algn="r" defTabSz="449263" rtl="0" eaLnBrk="1" fontAlgn="base" latinLnBrk="0" hangingPunct="1">
                <a:lnSpc>
                  <a:spcPct val="100000"/>
                </a:lnSpc>
                <a:spcBef>
                  <a:spcPct val="0"/>
                </a:spcBef>
                <a:spcAft>
                  <a:spcPct val="0"/>
                </a:spcAft>
                <a:buClr>
                  <a:srgbClr val="000000"/>
                </a:buClr>
                <a:buSzPct val="100000"/>
                <a:buFont typeface="Calibri" pitchFamily="34" charset="0"/>
                <a:buNone/>
                <a:tabLst>
                  <a:tab pos="784053" algn="l"/>
                  <a:tab pos="1568107" algn="l"/>
                  <a:tab pos="2352161" algn="l"/>
                  <a:tab pos="3136215" algn="l"/>
                </a:tabLst>
                <a:defRPr/>
              </a:pPr>
              <a:t>5</a:t>
            </a:fld>
            <a:endParaRPr kumimoji="0" lang="en-GB" sz="1200" b="0" i="0" u="none" strike="noStrike" kern="1200" cap="none" spc="0" normalizeH="0" baseline="0" noProof="0">
              <a:ln>
                <a:noFill/>
              </a:ln>
              <a:solidFill>
                <a:srgbClr val="000000"/>
              </a:solidFill>
              <a:effectLst/>
              <a:uLnTx/>
              <a:uFillTx/>
              <a:latin typeface="Calibri" pitchFamily="34" charset="0"/>
              <a:ea typeface="+mn-ea"/>
              <a:cs typeface="Arial" charset="0"/>
            </a:endParaRPr>
          </a:p>
        </p:txBody>
      </p:sp>
    </p:spTree>
    <p:extLst>
      <p:ext uri="{BB962C8B-B14F-4D97-AF65-F5344CB8AC3E}">
        <p14:creationId xmlns:p14="http://schemas.microsoft.com/office/powerpoint/2010/main" val="1945960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EBFD44C-9B8D-4149-A27F-5DB928009BD3}" type="slidenum">
              <a:rPr lang="en-US">
                <a:solidFill>
                  <a:prstClr val="black"/>
                </a:solidFill>
              </a:rPr>
              <a:pPr/>
              <a:t>25</a:t>
            </a:fld>
            <a:endParaRPr lang="en-US">
              <a:solidFill>
                <a:prstClr val="black"/>
              </a:solidFill>
            </a:endParaRPr>
          </a:p>
        </p:txBody>
      </p:sp>
      <p:sp>
        <p:nvSpPr>
          <p:cNvPr id="156674" name="Rectangle 2"/>
          <p:cNvSpPr>
            <a:spLocks noGrp="1" noRot="1" noChangeAspect="1" noChangeArrowheads="1" noTextEdit="1"/>
          </p:cNvSpPr>
          <p:nvPr>
            <p:ph type="sldImg"/>
          </p:nvPr>
        </p:nvSpPr>
        <p:spPr>
          <a:xfrm>
            <a:off x="139700" y="768350"/>
            <a:ext cx="6819900" cy="3836988"/>
          </a:xfrm>
          <a:ln/>
        </p:spPr>
      </p:sp>
      <p:sp>
        <p:nvSpPr>
          <p:cNvPr id="156675" name="Rectangle 3"/>
          <p:cNvSpPr>
            <a:spLocks noGrp="1" noChangeArrowheads="1"/>
          </p:cNvSpPr>
          <p:nvPr>
            <p:ph type="body" idx="1"/>
          </p:nvPr>
        </p:nvSpPr>
        <p:spPr/>
        <p:txBody>
          <a:bodyPr/>
          <a:lstStyle/>
          <a:p>
            <a:endParaRPr lang="pt-PT"/>
          </a:p>
        </p:txBody>
      </p:sp>
    </p:spTree>
    <p:extLst>
      <p:ext uri="{BB962C8B-B14F-4D97-AF65-F5344CB8AC3E}">
        <p14:creationId xmlns:p14="http://schemas.microsoft.com/office/powerpoint/2010/main" val="104620885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DBB3E25-F43C-4DF1-B3AE-FA4726356CD1}" type="slidenum">
              <a:rPr lang="en-US">
                <a:solidFill>
                  <a:prstClr val="black"/>
                </a:solidFill>
              </a:rPr>
              <a:pPr/>
              <a:t>26</a:t>
            </a:fld>
            <a:endParaRPr lang="en-US">
              <a:solidFill>
                <a:prstClr val="black"/>
              </a:solidFill>
            </a:endParaRPr>
          </a:p>
        </p:txBody>
      </p:sp>
      <p:sp>
        <p:nvSpPr>
          <p:cNvPr id="164866" name="Rectangle 2"/>
          <p:cNvSpPr>
            <a:spLocks noGrp="1" noRot="1" noChangeAspect="1" noChangeArrowheads="1" noTextEdit="1"/>
          </p:cNvSpPr>
          <p:nvPr>
            <p:ph type="sldImg"/>
          </p:nvPr>
        </p:nvSpPr>
        <p:spPr>
          <a:xfrm>
            <a:off x="139700" y="768350"/>
            <a:ext cx="6819900" cy="3836988"/>
          </a:xfrm>
          <a:ln/>
        </p:spPr>
      </p:sp>
      <p:sp>
        <p:nvSpPr>
          <p:cNvPr id="164867" name="Rectangle 3"/>
          <p:cNvSpPr>
            <a:spLocks noGrp="1" noChangeArrowheads="1"/>
          </p:cNvSpPr>
          <p:nvPr>
            <p:ph type="body" idx="1"/>
          </p:nvPr>
        </p:nvSpPr>
        <p:spPr/>
        <p:txBody>
          <a:bodyPr/>
          <a:lstStyle/>
          <a:p>
            <a:endParaRPr lang="pt-PT"/>
          </a:p>
        </p:txBody>
      </p:sp>
    </p:spTree>
    <p:extLst>
      <p:ext uri="{BB962C8B-B14F-4D97-AF65-F5344CB8AC3E}">
        <p14:creationId xmlns:p14="http://schemas.microsoft.com/office/powerpoint/2010/main" val="91687216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1CE52F1-453D-4FB8-99B2-88A1E8E73531}" type="slidenum">
              <a:rPr lang="en-US">
                <a:solidFill>
                  <a:prstClr val="black"/>
                </a:solidFill>
              </a:rPr>
              <a:pPr/>
              <a:t>27</a:t>
            </a:fld>
            <a:endParaRPr lang="en-US">
              <a:solidFill>
                <a:prstClr val="black"/>
              </a:solidFill>
            </a:endParaRPr>
          </a:p>
        </p:txBody>
      </p:sp>
      <p:sp>
        <p:nvSpPr>
          <p:cNvPr id="273410" name="Rectangle 2"/>
          <p:cNvSpPr>
            <a:spLocks noGrp="1" noRot="1" noChangeAspect="1" noChangeArrowheads="1" noTextEdit="1"/>
          </p:cNvSpPr>
          <p:nvPr>
            <p:ph type="sldImg"/>
          </p:nvPr>
        </p:nvSpPr>
        <p:spPr>
          <a:xfrm>
            <a:off x="139700" y="768350"/>
            <a:ext cx="6819900" cy="3836988"/>
          </a:xfrm>
          <a:ln/>
        </p:spPr>
      </p:sp>
      <p:sp>
        <p:nvSpPr>
          <p:cNvPr id="273411" name="Rectangle 3"/>
          <p:cNvSpPr>
            <a:spLocks noGrp="1" noChangeArrowheads="1"/>
          </p:cNvSpPr>
          <p:nvPr>
            <p:ph type="body" idx="1"/>
          </p:nvPr>
        </p:nvSpPr>
        <p:spPr/>
        <p:txBody>
          <a:bodyPr/>
          <a:lstStyle/>
          <a:p>
            <a:endParaRPr lang="pt-PT"/>
          </a:p>
        </p:txBody>
      </p:sp>
    </p:spTree>
    <p:extLst>
      <p:ext uri="{BB962C8B-B14F-4D97-AF65-F5344CB8AC3E}">
        <p14:creationId xmlns:p14="http://schemas.microsoft.com/office/powerpoint/2010/main" val="169422246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EB28FE6-11B3-4262-A152-3DC171961C00}" type="slidenum">
              <a:rPr lang="en-US">
                <a:solidFill>
                  <a:prstClr val="black"/>
                </a:solidFill>
              </a:rPr>
              <a:pPr/>
              <a:t>28</a:t>
            </a:fld>
            <a:endParaRPr lang="en-US">
              <a:solidFill>
                <a:prstClr val="black"/>
              </a:solidFill>
            </a:endParaRPr>
          </a:p>
        </p:txBody>
      </p:sp>
      <p:sp>
        <p:nvSpPr>
          <p:cNvPr id="142338" name="Rectangle 2"/>
          <p:cNvSpPr>
            <a:spLocks noGrp="1" noRot="1" noChangeAspect="1" noChangeArrowheads="1" noTextEdit="1"/>
          </p:cNvSpPr>
          <p:nvPr>
            <p:ph type="sldImg"/>
          </p:nvPr>
        </p:nvSpPr>
        <p:spPr>
          <a:xfrm>
            <a:off x="139700" y="768350"/>
            <a:ext cx="6819900" cy="3836988"/>
          </a:xfrm>
          <a:ln/>
        </p:spPr>
      </p:sp>
      <p:sp>
        <p:nvSpPr>
          <p:cNvPr id="142339" name="Rectangle 3"/>
          <p:cNvSpPr>
            <a:spLocks noGrp="1" noChangeArrowheads="1"/>
          </p:cNvSpPr>
          <p:nvPr>
            <p:ph type="body" idx="1"/>
          </p:nvPr>
        </p:nvSpPr>
        <p:spPr/>
        <p:txBody>
          <a:bodyPr/>
          <a:lstStyle/>
          <a:p>
            <a:endParaRPr lang="pt-PT"/>
          </a:p>
        </p:txBody>
      </p:sp>
    </p:spTree>
    <p:extLst>
      <p:ext uri="{BB962C8B-B14F-4D97-AF65-F5344CB8AC3E}">
        <p14:creationId xmlns:p14="http://schemas.microsoft.com/office/powerpoint/2010/main" val="105484168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91D4C33-5BAA-4A66-87B9-15267ABC57B5}" type="slidenum">
              <a:rPr lang="en-US">
                <a:solidFill>
                  <a:prstClr val="black"/>
                </a:solidFill>
              </a:rPr>
              <a:pPr/>
              <a:t>29</a:t>
            </a:fld>
            <a:endParaRPr lang="en-US">
              <a:solidFill>
                <a:prstClr val="black"/>
              </a:solidFill>
            </a:endParaRPr>
          </a:p>
        </p:txBody>
      </p:sp>
      <p:sp>
        <p:nvSpPr>
          <p:cNvPr id="160770" name="Rectangle 2"/>
          <p:cNvSpPr>
            <a:spLocks noGrp="1" noRot="1" noChangeAspect="1" noChangeArrowheads="1" noTextEdit="1"/>
          </p:cNvSpPr>
          <p:nvPr>
            <p:ph type="sldImg"/>
          </p:nvPr>
        </p:nvSpPr>
        <p:spPr>
          <a:xfrm>
            <a:off x="139700" y="768350"/>
            <a:ext cx="6819900" cy="3836988"/>
          </a:xfrm>
          <a:ln/>
        </p:spPr>
      </p:sp>
      <p:sp>
        <p:nvSpPr>
          <p:cNvPr id="160771" name="Rectangle 3"/>
          <p:cNvSpPr>
            <a:spLocks noGrp="1" noChangeArrowheads="1"/>
          </p:cNvSpPr>
          <p:nvPr>
            <p:ph type="body" idx="1"/>
          </p:nvPr>
        </p:nvSpPr>
        <p:spPr/>
        <p:txBody>
          <a:bodyPr/>
          <a:lstStyle/>
          <a:p>
            <a:endParaRPr lang="pt-PT"/>
          </a:p>
        </p:txBody>
      </p:sp>
    </p:spTree>
    <p:extLst>
      <p:ext uri="{BB962C8B-B14F-4D97-AF65-F5344CB8AC3E}">
        <p14:creationId xmlns:p14="http://schemas.microsoft.com/office/powerpoint/2010/main" val="86323513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idx="10"/>
          </p:nvPr>
        </p:nvSpPr>
        <p:spPr/>
        <p:txBody>
          <a:bodyPr/>
          <a:lstStyle/>
          <a:p>
            <a:fld id="{14C1D4BC-F06F-49E8-BCDA-311BA61BCD19}" type="slidenum">
              <a:rPr lang="en-GB" smtClean="0"/>
              <a:pPr/>
              <a:t>30</a:t>
            </a:fld>
            <a:endParaRPr lang="en-GB"/>
          </a:p>
        </p:txBody>
      </p:sp>
    </p:spTree>
    <p:extLst>
      <p:ext uri="{BB962C8B-B14F-4D97-AF65-F5344CB8AC3E}">
        <p14:creationId xmlns:p14="http://schemas.microsoft.com/office/powerpoint/2010/main" val="65210906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idx="10"/>
          </p:nvPr>
        </p:nvSpPr>
        <p:spPr/>
        <p:txBody>
          <a:bodyPr/>
          <a:lstStyle/>
          <a:p>
            <a:fld id="{14C1D4BC-F06F-49E8-BCDA-311BA61BCD19}" type="slidenum">
              <a:rPr lang="en-GB" smtClean="0"/>
              <a:pPr/>
              <a:t>33</a:t>
            </a:fld>
            <a:endParaRPr lang="en-GB"/>
          </a:p>
        </p:txBody>
      </p:sp>
    </p:spTree>
    <p:extLst>
      <p:ext uri="{BB962C8B-B14F-4D97-AF65-F5344CB8AC3E}">
        <p14:creationId xmlns:p14="http://schemas.microsoft.com/office/powerpoint/2010/main" val="257354207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a:p>
        </p:txBody>
      </p:sp>
      <p:sp>
        <p:nvSpPr>
          <p:cNvPr id="4" name="Marcador de Posição do Número do Diapositivo 3"/>
          <p:cNvSpPr>
            <a:spLocks noGrp="1"/>
          </p:cNvSpPr>
          <p:nvPr>
            <p:ph type="sldNum" idx="10"/>
          </p:nvPr>
        </p:nvSpPr>
        <p:spPr/>
        <p:txBody>
          <a:bodyPr/>
          <a:lstStyle/>
          <a:p>
            <a:fld id="{14C1D4BC-F06F-49E8-BCDA-311BA61BCD19}" type="slidenum">
              <a:rPr lang="en-GB" smtClean="0"/>
              <a:pPr/>
              <a:t>35</a:t>
            </a:fld>
            <a:endParaRPr lang="en-GB" dirty="0"/>
          </a:p>
        </p:txBody>
      </p:sp>
    </p:spTree>
    <p:extLst>
      <p:ext uri="{BB962C8B-B14F-4D97-AF65-F5344CB8AC3E}">
        <p14:creationId xmlns:p14="http://schemas.microsoft.com/office/powerpoint/2010/main" val="5052405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a:p>
        </p:txBody>
      </p:sp>
      <p:sp>
        <p:nvSpPr>
          <p:cNvPr id="4" name="Marcador de Posição do Número do Diapositivo 3"/>
          <p:cNvSpPr>
            <a:spLocks noGrp="1"/>
          </p:cNvSpPr>
          <p:nvPr>
            <p:ph type="sldNum" idx="10"/>
          </p:nvPr>
        </p:nvSpPr>
        <p:spPr/>
        <p:txBody>
          <a:bodyPr/>
          <a:lstStyle/>
          <a:p>
            <a:fld id="{14C1D4BC-F06F-49E8-BCDA-311BA61BCD19}" type="slidenum">
              <a:rPr lang="en-GB" smtClean="0"/>
              <a:pPr/>
              <a:t>36</a:t>
            </a:fld>
            <a:endParaRPr lang="en-GB" dirty="0"/>
          </a:p>
        </p:txBody>
      </p:sp>
    </p:spTree>
    <p:extLst>
      <p:ext uri="{BB962C8B-B14F-4D97-AF65-F5344CB8AC3E}">
        <p14:creationId xmlns:p14="http://schemas.microsoft.com/office/powerpoint/2010/main" val="139352561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idx="10"/>
          </p:nvPr>
        </p:nvSpPr>
        <p:spPr/>
        <p:txBody>
          <a:bodyPr/>
          <a:lstStyle/>
          <a:p>
            <a:fld id="{14C1D4BC-F06F-49E8-BCDA-311BA61BCD19}" type="slidenum">
              <a:rPr lang="en-GB" smtClean="0"/>
              <a:pPr/>
              <a:t>37</a:t>
            </a:fld>
            <a:endParaRPr lang="en-GB"/>
          </a:p>
        </p:txBody>
      </p:sp>
    </p:spTree>
    <p:extLst>
      <p:ext uri="{BB962C8B-B14F-4D97-AF65-F5344CB8AC3E}">
        <p14:creationId xmlns:p14="http://schemas.microsoft.com/office/powerpoint/2010/main" val="38399211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pt-PT"/>
          </a:p>
        </p:txBody>
      </p:sp>
      <p:sp>
        <p:nvSpPr>
          <p:cNvPr id="4" name="Slide Number Placeholder 3"/>
          <p:cNvSpPr>
            <a:spLocks noGrp="1"/>
          </p:cNvSpPr>
          <p:nvPr>
            <p:ph type="sldNum" idx="10"/>
          </p:nvPr>
        </p:nvSpPr>
        <p:spPr/>
        <p:txBody>
          <a:bodyPr/>
          <a:lstStyle/>
          <a:p>
            <a:pPr marL="0" marR="0" lvl="0" indent="0" algn="r" defTabSz="449263" rtl="0" eaLnBrk="1" fontAlgn="base" latinLnBrk="0" hangingPunct="1">
              <a:lnSpc>
                <a:spcPct val="100000"/>
              </a:lnSpc>
              <a:spcBef>
                <a:spcPct val="0"/>
              </a:spcBef>
              <a:spcAft>
                <a:spcPct val="0"/>
              </a:spcAft>
              <a:buClr>
                <a:srgbClr val="000000"/>
              </a:buClr>
              <a:buSzPct val="100000"/>
              <a:buFont typeface="Calibri" pitchFamily="34" charset="0"/>
              <a:buNone/>
              <a:tabLst>
                <a:tab pos="784053" algn="l"/>
                <a:tab pos="1568107" algn="l"/>
                <a:tab pos="2352161" algn="l"/>
                <a:tab pos="3136215" algn="l"/>
              </a:tabLst>
              <a:defRPr/>
            </a:pPr>
            <a:fld id="{14C1D4BC-F06F-49E8-BCDA-311BA61BCD19}" type="slidenum">
              <a:rPr kumimoji="0" lang="en-GB" sz="1200" b="0" i="0" u="none" strike="noStrike" kern="1200" cap="none" spc="0" normalizeH="0" baseline="0" noProof="0" smtClean="0">
                <a:ln>
                  <a:noFill/>
                </a:ln>
                <a:solidFill>
                  <a:srgbClr val="000000"/>
                </a:solidFill>
                <a:effectLst/>
                <a:uLnTx/>
                <a:uFillTx/>
                <a:latin typeface="Calibri" pitchFamily="34" charset="0"/>
                <a:ea typeface="+mn-ea"/>
                <a:cs typeface="Arial" charset="0"/>
              </a:rPr>
              <a:pPr marL="0" marR="0" lvl="0" indent="0" algn="r" defTabSz="449263" rtl="0" eaLnBrk="1" fontAlgn="base" latinLnBrk="0" hangingPunct="1">
                <a:lnSpc>
                  <a:spcPct val="100000"/>
                </a:lnSpc>
                <a:spcBef>
                  <a:spcPct val="0"/>
                </a:spcBef>
                <a:spcAft>
                  <a:spcPct val="0"/>
                </a:spcAft>
                <a:buClr>
                  <a:srgbClr val="000000"/>
                </a:buClr>
                <a:buSzPct val="100000"/>
                <a:buFont typeface="Calibri" pitchFamily="34" charset="0"/>
                <a:buNone/>
                <a:tabLst>
                  <a:tab pos="784053" algn="l"/>
                  <a:tab pos="1568107" algn="l"/>
                  <a:tab pos="2352161" algn="l"/>
                  <a:tab pos="3136215" algn="l"/>
                </a:tabLst>
                <a:defRPr/>
              </a:pPr>
              <a:t>6</a:t>
            </a:fld>
            <a:endParaRPr kumimoji="0" lang="en-GB" sz="1200" b="0" i="0" u="none" strike="noStrike" kern="1200" cap="none" spc="0" normalizeH="0" baseline="0" noProof="0">
              <a:ln>
                <a:noFill/>
              </a:ln>
              <a:solidFill>
                <a:srgbClr val="000000"/>
              </a:solidFill>
              <a:effectLst/>
              <a:uLnTx/>
              <a:uFillTx/>
              <a:latin typeface="Calibri" pitchFamily="34" charset="0"/>
              <a:ea typeface="+mn-ea"/>
              <a:cs typeface="Arial" charset="0"/>
            </a:endParaRPr>
          </a:p>
        </p:txBody>
      </p:sp>
    </p:spTree>
    <p:extLst>
      <p:ext uri="{BB962C8B-B14F-4D97-AF65-F5344CB8AC3E}">
        <p14:creationId xmlns:p14="http://schemas.microsoft.com/office/powerpoint/2010/main" val="382496413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idx="10"/>
          </p:nvPr>
        </p:nvSpPr>
        <p:spPr/>
        <p:txBody>
          <a:bodyPr/>
          <a:lstStyle/>
          <a:p>
            <a:fld id="{14C1D4BC-F06F-49E8-BCDA-311BA61BCD19}" type="slidenum">
              <a:rPr lang="en-GB" smtClean="0"/>
              <a:pPr/>
              <a:t>38</a:t>
            </a:fld>
            <a:endParaRPr lang="en-GB"/>
          </a:p>
        </p:txBody>
      </p:sp>
    </p:spTree>
    <p:extLst>
      <p:ext uri="{BB962C8B-B14F-4D97-AF65-F5344CB8AC3E}">
        <p14:creationId xmlns:p14="http://schemas.microsoft.com/office/powerpoint/2010/main" val="383992115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idx="10"/>
          </p:nvPr>
        </p:nvSpPr>
        <p:spPr/>
        <p:txBody>
          <a:bodyPr/>
          <a:lstStyle/>
          <a:p>
            <a:fld id="{14C1D4BC-F06F-49E8-BCDA-311BA61BCD19}" type="slidenum">
              <a:rPr lang="en-GB" smtClean="0"/>
              <a:pPr/>
              <a:t>39</a:t>
            </a:fld>
            <a:endParaRPr lang="en-GB"/>
          </a:p>
        </p:txBody>
      </p:sp>
    </p:spTree>
    <p:extLst>
      <p:ext uri="{BB962C8B-B14F-4D97-AF65-F5344CB8AC3E}">
        <p14:creationId xmlns:p14="http://schemas.microsoft.com/office/powerpoint/2010/main" val="383992115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idx="10"/>
          </p:nvPr>
        </p:nvSpPr>
        <p:spPr/>
        <p:txBody>
          <a:bodyPr/>
          <a:lstStyle/>
          <a:p>
            <a:fld id="{14C1D4BC-F06F-49E8-BCDA-311BA61BCD19}" type="slidenum">
              <a:rPr lang="en-GB" smtClean="0"/>
              <a:pPr/>
              <a:t>40</a:t>
            </a:fld>
            <a:endParaRPr lang="en-GB"/>
          </a:p>
        </p:txBody>
      </p:sp>
    </p:spTree>
    <p:extLst>
      <p:ext uri="{BB962C8B-B14F-4D97-AF65-F5344CB8AC3E}">
        <p14:creationId xmlns:p14="http://schemas.microsoft.com/office/powerpoint/2010/main" val="246808191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idx="10"/>
          </p:nvPr>
        </p:nvSpPr>
        <p:spPr/>
        <p:txBody>
          <a:bodyPr/>
          <a:lstStyle/>
          <a:p>
            <a:fld id="{14C1D4BC-F06F-49E8-BCDA-311BA61BCD19}" type="slidenum">
              <a:rPr lang="en-GB" smtClean="0"/>
              <a:pPr/>
              <a:t>41</a:t>
            </a:fld>
            <a:endParaRPr lang="en-GB"/>
          </a:p>
        </p:txBody>
      </p:sp>
    </p:spTree>
    <p:extLst>
      <p:ext uri="{BB962C8B-B14F-4D97-AF65-F5344CB8AC3E}">
        <p14:creationId xmlns:p14="http://schemas.microsoft.com/office/powerpoint/2010/main" val="360765246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a:p>
        </p:txBody>
      </p:sp>
      <p:sp>
        <p:nvSpPr>
          <p:cNvPr id="4" name="Marcador de Posição do Número do Diapositivo 3"/>
          <p:cNvSpPr>
            <a:spLocks noGrp="1"/>
          </p:cNvSpPr>
          <p:nvPr>
            <p:ph type="sldNum"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4C1D4BC-F06F-49E8-BCDA-311BA61BCD19}"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4666891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a:p>
        </p:txBody>
      </p:sp>
      <p:sp>
        <p:nvSpPr>
          <p:cNvPr id="4" name="Marcador de Posição do Número do Diapositivo 3"/>
          <p:cNvSpPr>
            <a:spLocks noGrp="1"/>
          </p:cNvSpPr>
          <p:nvPr>
            <p:ph type="sldNum"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4C1D4BC-F06F-49E8-BCDA-311BA61BCD19}"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4029657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idx="10"/>
          </p:nvPr>
        </p:nvSpPr>
        <p:spPr/>
        <p:txBody>
          <a:bodyPr/>
          <a:lstStyle/>
          <a:p>
            <a:fld id="{14C1D4BC-F06F-49E8-BCDA-311BA61BCD19}" type="slidenum">
              <a:rPr lang="en-GB" smtClean="0"/>
              <a:pPr/>
              <a:t>44</a:t>
            </a:fld>
            <a:endParaRPr lang="en-GB"/>
          </a:p>
        </p:txBody>
      </p:sp>
    </p:spTree>
    <p:extLst>
      <p:ext uri="{BB962C8B-B14F-4D97-AF65-F5344CB8AC3E}">
        <p14:creationId xmlns:p14="http://schemas.microsoft.com/office/powerpoint/2010/main" val="247084038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idx="10"/>
          </p:nvPr>
        </p:nvSpPr>
        <p:spPr/>
        <p:txBody>
          <a:bodyPr/>
          <a:lstStyle/>
          <a:p>
            <a:fld id="{14C1D4BC-F06F-49E8-BCDA-311BA61BCD19}" type="slidenum">
              <a:rPr lang="en-GB" smtClean="0"/>
              <a:pPr/>
              <a:t>45</a:t>
            </a:fld>
            <a:endParaRPr lang="en-GB"/>
          </a:p>
        </p:txBody>
      </p:sp>
    </p:spTree>
    <p:extLst>
      <p:ext uri="{BB962C8B-B14F-4D97-AF65-F5344CB8AC3E}">
        <p14:creationId xmlns:p14="http://schemas.microsoft.com/office/powerpoint/2010/main" val="247084038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idx="10"/>
          </p:nvPr>
        </p:nvSpPr>
        <p:spPr/>
        <p:txBody>
          <a:bodyPr/>
          <a:lstStyle/>
          <a:p>
            <a:fld id="{14C1D4BC-F06F-49E8-BCDA-311BA61BCD19}" type="slidenum">
              <a:rPr lang="en-GB" smtClean="0"/>
              <a:pPr/>
              <a:t>46</a:t>
            </a:fld>
            <a:endParaRPr lang="en-GB"/>
          </a:p>
        </p:txBody>
      </p:sp>
    </p:spTree>
    <p:extLst>
      <p:ext uri="{BB962C8B-B14F-4D97-AF65-F5344CB8AC3E}">
        <p14:creationId xmlns:p14="http://schemas.microsoft.com/office/powerpoint/2010/main" val="247084038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idx="10"/>
          </p:nvPr>
        </p:nvSpPr>
        <p:spPr/>
        <p:txBody>
          <a:bodyPr/>
          <a:lstStyle/>
          <a:p>
            <a:fld id="{14C1D4BC-F06F-49E8-BCDA-311BA61BCD19}" type="slidenum">
              <a:rPr lang="en-GB" smtClean="0"/>
              <a:pPr/>
              <a:t>47</a:t>
            </a:fld>
            <a:endParaRPr lang="en-GB"/>
          </a:p>
        </p:txBody>
      </p:sp>
    </p:spTree>
    <p:extLst>
      <p:ext uri="{BB962C8B-B14F-4D97-AF65-F5344CB8AC3E}">
        <p14:creationId xmlns:p14="http://schemas.microsoft.com/office/powerpoint/2010/main" val="24708403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idx="10"/>
          </p:nvPr>
        </p:nvSpPr>
        <p:spPr/>
        <p:txBody>
          <a:bodyPr/>
          <a:lstStyle/>
          <a:p>
            <a:pPr marL="0" marR="0" lvl="0" indent="0" algn="r" defTabSz="449263" rtl="0" eaLnBrk="1" fontAlgn="base" latinLnBrk="0" hangingPunct="1">
              <a:lnSpc>
                <a:spcPct val="100000"/>
              </a:lnSpc>
              <a:spcBef>
                <a:spcPct val="0"/>
              </a:spcBef>
              <a:spcAft>
                <a:spcPct val="0"/>
              </a:spcAft>
              <a:buClr>
                <a:srgbClr val="000000"/>
              </a:buClr>
              <a:buSzPct val="100000"/>
              <a:buFont typeface="Calibri" pitchFamily="34" charset="0"/>
              <a:buNone/>
              <a:tabLst>
                <a:tab pos="784053" algn="l"/>
                <a:tab pos="1568107" algn="l"/>
                <a:tab pos="2352161" algn="l"/>
                <a:tab pos="3136215" algn="l"/>
              </a:tabLst>
              <a:defRPr/>
            </a:pPr>
            <a:fld id="{14C1D4BC-F06F-49E8-BCDA-311BA61BCD19}" type="slidenum">
              <a:rPr kumimoji="0" lang="en-GB" sz="1200" b="0" i="0" u="none" strike="noStrike" kern="1200" cap="none" spc="0" normalizeH="0" baseline="0" noProof="0" smtClean="0">
                <a:ln>
                  <a:noFill/>
                </a:ln>
                <a:solidFill>
                  <a:srgbClr val="000000"/>
                </a:solidFill>
                <a:effectLst/>
                <a:uLnTx/>
                <a:uFillTx/>
                <a:latin typeface="Calibri" pitchFamily="34" charset="0"/>
                <a:ea typeface="+mn-ea"/>
                <a:cs typeface="Arial" charset="0"/>
              </a:rPr>
              <a:pPr marL="0" marR="0" lvl="0" indent="0" algn="r" defTabSz="449263" rtl="0" eaLnBrk="1" fontAlgn="base" latinLnBrk="0" hangingPunct="1">
                <a:lnSpc>
                  <a:spcPct val="100000"/>
                </a:lnSpc>
                <a:spcBef>
                  <a:spcPct val="0"/>
                </a:spcBef>
                <a:spcAft>
                  <a:spcPct val="0"/>
                </a:spcAft>
                <a:buClr>
                  <a:srgbClr val="000000"/>
                </a:buClr>
                <a:buSzPct val="100000"/>
                <a:buFont typeface="Calibri" pitchFamily="34" charset="0"/>
                <a:buNone/>
                <a:tabLst>
                  <a:tab pos="784053" algn="l"/>
                  <a:tab pos="1568107" algn="l"/>
                  <a:tab pos="2352161" algn="l"/>
                  <a:tab pos="3136215" algn="l"/>
                </a:tabLst>
                <a:defRPr/>
              </a:pPr>
              <a:t>7</a:t>
            </a:fld>
            <a:endParaRPr kumimoji="0" lang="en-GB" sz="1200" b="0" i="0" u="none" strike="noStrike" kern="1200" cap="none" spc="0" normalizeH="0" baseline="0" noProof="0">
              <a:ln>
                <a:noFill/>
              </a:ln>
              <a:solidFill>
                <a:srgbClr val="000000"/>
              </a:solidFill>
              <a:effectLst/>
              <a:uLnTx/>
              <a:uFillTx/>
              <a:latin typeface="Calibri" pitchFamily="34" charset="0"/>
              <a:ea typeface="+mn-ea"/>
              <a:cs typeface="Arial" charset="0"/>
            </a:endParaRPr>
          </a:p>
        </p:txBody>
      </p:sp>
    </p:spTree>
    <p:extLst>
      <p:ext uri="{BB962C8B-B14F-4D97-AF65-F5344CB8AC3E}">
        <p14:creationId xmlns:p14="http://schemas.microsoft.com/office/powerpoint/2010/main" val="106027735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a:p>
        </p:txBody>
      </p:sp>
      <p:sp>
        <p:nvSpPr>
          <p:cNvPr id="4" name="Marcador de Posição do Número do Diapositivo 3"/>
          <p:cNvSpPr>
            <a:spLocks noGrp="1"/>
          </p:cNvSpPr>
          <p:nvPr>
            <p:ph type="sldNum"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4C1D4BC-F06F-49E8-BCDA-311BA61BCD19}"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1864884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a:p>
        </p:txBody>
      </p:sp>
      <p:sp>
        <p:nvSpPr>
          <p:cNvPr id="4" name="Marcador de Posição do Número do Diapositivo 3"/>
          <p:cNvSpPr>
            <a:spLocks noGrp="1"/>
          </p:cNvSpPr>
          <p:nvPr>
            <p:ph type="sldNum"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4C1D4BC-F06F-49E8-BCDA-311BA61BCD19}"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49</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4235060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idx="10"/>
          </p:nvPr>
        </p:nvSpPr>
        <p:spPr/>
        <p:txBody>
          <a:bodyPr/>
          <a:lstStyle/>
          <a:p>
            <a:fld id="{14C1D4BC-F06F-49E8-BCDA-311BA61BCD19}" type="slidenum">
              <a:rPr lang="en-GB" smtClean="0"/>
              <a:pPr/>
              <a:t>50</a:t>
            </a:fld>
            <a:endParaRPr lang="en-GB"/>
          </a:p>
        </p:txBody>
      </p:sp>
    </p:spTree>
    <p:extLst>
      <p:ext uri="{BB962C8B-B14F-4D97-AF65-F5344CB8AC3E}">
        <p14:creationId xmlns:p14="http://schemas.microsoft.com/office/powerpoint/2010/main" val="198638697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idx="10"/>
          </p:nvPr>
        </p:nvSpPr>
        <p:spPr/>
        <p:txBody>
          <a:bodyPr/>
          <a:lstStyle/>
          <a:p>
            <a:fld id="{14C1D4BC-F06F-49E8-BCDA-311BA61BCD19}" type="slidenum">
              <a:rPr lang="en-GB" smtClean="0"/>
              <a:pPr/>
              <a:t>51</a:t>
            </a:fld>
            <a:endParaRPr lang="en-GB"/>
          </a:p>
        </p:txBody>
      </p:sp>
    </p:spTree>
    <p:extLst>
      <p:ext uri="{BB962C8B-B14F-4D97-AF65-F5344CB8AC3E}">
        <p14:creationId xmlns:p14="http://schemas.microsoft.com/office/powerpoint/2010/main" val="198638697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idx="10"/>
          </p:nvPr>
        </p:nvSpPr>
        <p:spPr/>
        <p:txBody>
          <a:bodyPr/>
          <a:lstStyle/>
          <a:p>
            <a:fld id="{14C1D4BC-F06F-49E8-BCDA-311BA61BCD19}" type="slidenum">
              <a:rPr lang="en-GB" smtClean="0"/>
              <a:pPr/>
              <a:t>52</a:t>
            </a:fld>
            <a:endParaRPr lang="en-GB"/>
          </a:p>
        </p:txBody>
      </p:sp>
    </p:spTree>
    <p:extLst>
      <p:ext uri="{BB962C8B-B14F-4D97-AF65-F5344CB8AC3E}">
        <p14:creationId xmlns:p14="http://schemas.microsoft.com/office/powerpoint/2010/main" val="198638697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idx="10"/>
          </p:nvPr>
        </p:nvSpPr>
        <p:spPr/>
        <p:txBody>
          <a:bodyPr/>
          <a:lstStyle/>
          <a:p>
            <a:fld id="{14C1D4BC-F06F-49E8-BCDA-311BA61BCD19}" type="slidenum">
              <a:rPr lang="en-GB" smtClean="0"/>
              <a:pPr/>
              <a:t>53</a:t>
            </a:fld>
            <a:endParaRPr lang="en-GB"/>
          </a:p>
        </p:txBody>
      </p:sp>
    </p:spTree>
    <p:extLst>
      <p:ext uri="{BB962C8B-B14F-4D97-AF65-F5344CB8AC3E}">
        <p14:creationId xmlns:p14="http://schemas.microsoft.com/office/powerpoint/2010/main" val="198638697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idx="10"/>
          </p:nvPr>
        </p:nvSpPr>
        <p:spPr/>
        <p:txBody>
          <a:bodyPr/>
          <a:lstStyle/>
          <a:p>
            <a:fld id="{14C1D4BC-F06F-49E8-BCDA-311BA61BCD19}" type="slidenum">
              <a:rPr lang="en-GB" smtClean="0"/>
              <a:pPr/>
              <a:t>54</a:t>
            </a:fld>
            <a:endParaRPr lang="en-GB"/>
          </a:p>
        </p:txBody>
      </p:sp>
    </p:spTree>
    <p:extLst>
      <p:ext uri="{BB962C8B-B14F-4D97-AF65-F5344CB8AC3E}">
        <p14:creationId xmlns:p14="http://schemas.microsoft.com/office/powerpoint/2010/main" val="198638697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a:p>
        </p:txBody>
      </p:sp>
      <p:sp>
        <p:nvSpPr>
          <p:cNvPr id="4" name="Marcador de Posição do Número do Diapositivo 3"/>
          <p:cNvSpPr>
            <a:spLocks noGrp="1"/>
          </p:cNvSpPr>
          <p:nvPr>
            <p:ph type="sldNum"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4C1D4BC-F06F-49E8-BCDA-311BA61BCD19}"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55</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2268645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a:p>
        </p:txBody>
      </p:sp>
      <p:sp>
        <p:nvSpPr>
          <p:cNvPr id="4" name="Marcador de Posição do Número do Diapositivo 3"/>
          <p:cNvSpPr>
            <a:spLocks noGrp="1"/>
          </p:cNvSpPr>
          <p:nvPr>
            <p:ph type="sldNum"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4C1D4BC-F06F-49E8-BCDA-311BA61BCD19}"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56</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0902855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idx="10"/>
          </p:nvPr>
        </p:nvSpPr>
        <p:spPr/>
        <p:txBody>
          <a:bodyPr/>
          <a:lstStyle/>
          <a:p>
            <a:fld id="{14C1D4BC-F06F-49E8-BCDA-311BA61BCD19}" type="slidenum">
              <a:rPr lang="en-GB" smtClean="0"/>
              <a:pPr/>
              <a:t>57</a:t>
            </a:fld>
            <a:endParaRPr lang="en-GB"/>
          </a:p>
        </p:txBody>
      </p:sp>
    </p:spTree>
    <p:extLst>
      <p:ext uri="{BB962C8B-B14F-4D97-AF65-F5344CB8AC3E}">
        <p14:creationId xmlns:p14="http://schemas.microsoft.com/office/powerpoint/2010/main" val="38240890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idx="10"/>
          </p:nvPr>
        </p:nvSpPr>
        <p:spPr/>
        <p:txBody>
          <a:bodyPr/>
          <a:lstStyle/>
          <a:p>
            <a:pPr marL="0" marR="0" lvl="0" indent="0" algn="r" defTabSz="449263" rtl="0" eaLnBrk="1" fontAlgn="base" latinLnBrk="0" hangingPunct="1">
              <a:lnSpc>
                <a:spcPct val="100000"/>
              </a:lnSpc>
              <a:spcBef>
                <a:spcPct val="0"/>
              </a:spcBef>
              <a:spcAft>
                <a:spcPct val="0"/>
              </a:spcAft>
              <a:buClr>
                <a:srgbClr val="000000"/>
              </a:buClr>
              <a:buSzPct val="100000"/>
              <a:buFont typeface="Calibri" pitchFamily="34" charset="0"/>
              <a:buNone/>
              <a:tabLst>
                <a:tab pos="784053" algn="l"/>
                <a:tab pos="1568107" algn="l"/>
                <a:tab pos="2352161" algn="l"/>
                <a:tab pos="3136215" algn="l"/>
              </a:tabLst>
              <a:defRPr/>
            </a:pPr>
            <a:fld id="{14C1D4BC-F06F-49E8-BCDA-311BA61BCD19}" type="slidenum">
              <a:rPr kumimoji="0" lang="en-GB" sz="1200" b="0" i="0" u="none" strike="noStrike" kern="1200" cap="none" spc="0" normalizeH="0" baseline="0" noProof="0" smtClean="0">
                <a:ln>
                  <a:noFill/>
                </a:ln>
                <a:solidFill>
                  <a:srgbClr val="000000"/>
                </a:solidFill>
                <a:effectLst/>
                <a:uLnTx/>
                <a:uFillTx/>
                <a:latin typeface="Calibri" pitchFamily="34" charset="0"/>
                <a:ea typeface="+mn-ea"/>
                <a:cs typeface="Arial" charset="0"/>
              </a:rPr>
              <a:pPr marL="0" marR="0" lvl="0" indent="0" algn="r" defTabSz="449263" rtl="0" eaLnBrk="1" fontAlgn="base" latinLnBrk="0" hangingPunct="1">
                <a:lnSpc>
                  <a:spcPct val="100000"/>
                </a:lnSpc>
                <a:spcBef>
                  <a:spcPct val="0"/>
                </a:spcBef>
                <a:spcAft>
                  <a:spcPct val="0"/>
                </a:spcAft>
                <a:buClr>
                  <a:srgbClr val="000000"/>
                </a:buClr>
                <a:buSzPct val="100000"/>
                <a:buFont typeface="Calibri" pitchFamily="34" charset="0"/>
                <a:buNone/>
                <a:tabLst>
                  <a:tab pos="784053" algn="l"/>
                  <a:tab pos="1568107" algn="l"/>
                  <a:tab pos="2352161" algn="l"/>
                  <a:tab pos="3136215" algn="l"/>
                </a:tabLst>
                <a:defRPr/>
              </a:pPr>
              <a:t>8</a:t>
            </a:fld>
            <a:endParaRPr kumimoji="0" lang="en-GB" sz="1200" b="0" i="0" u="none" strike="noStrike" kern="1200" cap="none" spc="0" normalizeH="0" baseline="0" noProof="0">
              <a:ln>
                <a:noFill/>
              </a:ln>
              <a:solidFill>
                <a:srgbClr val="000000"/>
              </a:solidFill>
              <a:effectLst/>
              <a:uLnTx/>
              <a:uFillTx/>
              <a:latin typeface="Calibri" pitchFamily="34" charset="0"/>
              <a:ea typeface="+mn-ea"/>
              <a:cs typeface="Arial" charset="0"/>
            </a:endParaRPr>
          </a:p>
        </p:txBody>
      </p:sp>
    </p:spTree>
    <p:extLst>
      <p:ext uri="{BB962C8B-B14F-4D97-AF65-F5344CB8AC3E}">
        <p14:creationId xmlns:p14="http://schemas.microsoft.com/office/powerpoint/2010/main" val="304909859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idx="10"/>
          </p:nvPr>
        </p:nvSpPr>
        <p:spPr/>
        <p:txBody>
          <a:bodyPr/>
          <a:lstStyle/>
          <a:p>
            <a:fld id="{14C1D4BC-F06F-49E8-BCDA-311BA61BCD19}" type="slidenum">
              <a:rPr lang="en-GB" smtClean="0"/>
              <a:pPr/>
              <a:t>58</a:t>
            </a:fld>
            <a:endParaRPr lang="en-GB"/>
          </a:p>
        </p:txBody>
      </p:sp>
    </p:spTree>
    <p:extLst>
      <p:ext uri="{BB962C8B-B14F-4D97-AF65-F5344CB8AC3E}">
        <p14:creationId xmlns:p14="http://schemas.microsoft.com/office/powerpoint/2010/main" val="382408903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idx="10"/>
          </p:nvPr>
        </p:nvSpPr>
        <p:spPr/>
        <p:txBody>
          <a:bodyPr/>
          <a:lstStyle/>
          <a:p>
            <a:fld id="{14C1D4BC-F06F-49E8-BCDA-311BA61BCD19}" type="slidenum">
              <a:rPr lang="en-GB" smtClean="0"/>
              <a:pPr/>
              <a:t>59</a:t>
            </a:fld>
            <a:endParaRPr lang="en-GB"/>
          </a:p>
        </p:txBody>
      </p:sp>
    </p:spTree>
    <p:extLst>
      <p:ext uri="{BB962C8B-B14F-4D97-AF65-F5344CB8AC3E}">
        <p14:creationId xmlns:p14="http://schemas.microsoft.com/office/powerpoint/2010/main" val="382408903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a:p>
        </p:txBody>
      </p:sp>
      <p:sp>
        <p:nvSpPr>
          <p:cNvPr id="4" name="Marcador de Posição do Número do Diapositivo 3"/>
          <p:cNvSpPr>
            <a:spLocks noGrp="1"/>
          </p:cNvSpPr>
          <p:nvPr>
            <p:ph type="sldNum"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4C1D4BC-F06F-49E8-BCDA-311BA61BCD19}"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60</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412584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a:p>
        </p:txBody>
      </p:sp>
      <p:sp>
        <p:nvSpPr>
          <p:cNvPr id="4" name="Marcador de Posição do Número do Diapositivo 3"/>
          <p:cNvSpPr>
            <a:spLocks noGrp="1"/>
          </p:cNvSpPr>
          <p:nvPr>
            <p:ph type="sldNum"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4C1D4BC-F06F-49E8-BCDA-311BA61BCD19}"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61</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5979389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pt-PT"/>
          </a:p>
        </p:txBody>
      </p:sp>
      <p:sp>
        <p:nvSpPr>
          <p:cNvPr id="4" name="Slide Number Placeholder 3"/>
          <p:cNvSpPr>
            <a:spLocks noGrp="1"/>
          </p:cNvSpPr>
          <p:nvPr>
            <p:ph type="sldNum" idx="10"/>
          </p:nvPr>
        </p:nvSpPr>
        <p:spPr/>
        <p:txBody>
          <a:bodyPr/>
          <a:lstStyle/>
          <a:p>
            <a:fld id="{14C1D4BC-F06F-49E8-BCDA-311BA61BCD19}" type="slidenum">
              <a:rPr lang="en-GB" smtClean="0"/>
              <a:pPr/>
              <a:t>62</a:t>
            </a:fld>
            <a:endParaRPr lang="en-GB"/>
          </a:p>
        </p:txBody>
      </p:sp>
    </p:spTree>
    <p:extLst>
      <p:ext uri="{BB962C8B-B14F-4D97-AF65-F5344CB8AC3E}">
        <p14:creationId xmlns:p14="http://schemas.microsoft.com/office/powerpoint/2010/main" val="396430679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idx="10"/>
          </p:nvPr>
        </p:nvSpPr>
        <p:spPr/>
        <p:txBody>
          <a:bodyPr/>
          <a:lstStyle/>
          <a:p>
            <a:fld id="{14C1D4BC-F06F-49E8-BCDA-311BA61BCD19}" type="slidenum">
              <a:rPr lang="en-GB" smtClean="0"/>
              <a:pPr/>
              <a:t>63</a:t>
            </a:fld>
            <a:endParaRPr lang="en-GB"/>
          </a:p>
        </p:txBody>
      </p:sp>
    </p:spTree>
    <p:extLst>
      <p:ext uri="{BB962C8B-B14F-4D97-AF65-F5344CB8AC3E}">
        <p14:creationId xmlns:p14="http://schemas.microsoft.com/office/powerpoint/2010/main" val="89351998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idx="10"/>
          </p:nvPr>
        </p:nvSpPr>
        <p:spPr/>
        <p:txBody>
          <a:bodyPr/>
          <a:lstStyle/>
          <a:p>
            <a:fld id="{14C1D4BC-F06F-49E8-BCDA-311BA61BCD19}" type="slidenum">
              <a:rPr lang="en-GB" smtClean="0"/>
              <a:pPr/>
              <a:t>64</a:t>
            </a:fld>
            <a:endParaRPr lang="en-GB"/>
          </a:p>
        </p:txBody>
      </p:sp>
    </p:spTree>
    <p:extLst>
      <p:ext uri="{BB962C8B-B14F-4D97-AF65-F5344CB8AC3E}">
        <p14:creationId xmlns:p14="http://schemas.microsoft.com/office/powerpoint/2010/main" val="89351998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idx="10"/>
          </p:nvPr>
        </p:nvSpPr>
        <p:spPr/>
        <p:txBody>
          <a:bodyPr/>
          <a:lstStyle/>
          <a:p>
            <a:fld id="{14C1D4BC-F06F-49E8-BCDA-311BA61BCD19}" type="slidenum">
              <a:rPr lang="en-GB" smtClean="0"/>
              <a:pPr/>
              <a:t>65</a:t>
            </a:fld>
            <a:endParaRPr lang="en-GB"/>
          </a:p>
        </p:txBody>
      </p:sp>
    </p:spTree>
    <p:extLst>
      <p:ext uri="{BB962C8B-B14F-4D97-AF65-F5344CB8AC3E}">
        <p14:creationId xmlns:p14="http://schemas.microsoft.com/office/powerpoint/2010/main" val="89351998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idx="10"/>
          </p:nvPr>
        </p:nvSpPr>
        <p:spPr/>
        <p:txBody>
          <a:bodyPr/>
          <a:lstStyle/>
          <a:p>
            <a:fld id="{14C1D4BC-F06F-49E8-BCDA-311BA61BCD19}" type="slidenum">
              <a:rPr lang="en-GB" smtClean="0"/>
              <a:pPr/>
              <a:t>66</a:t>
            </a:fld>
            <a:endParaRPr lang="en-GB"/>
          </a:p>
        </p:txBody>
      </p:sp>
    </p:spTree>
    <p:extLst>
      <p:ext uri="{BB962C8B-B14F-4D97-AF65-F5344CB8AC3E}">
        <p14:creationId xmlns:p14="http://schemas.microsoft.com/office/powerpoint/2010/main" val="89351998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idx="10"/>
          </p:nvPr>
        </p:nvSpPr>
        <p:spPr/>
        <p:txBody>
          <a:bodyPr/>
          <a:lstStyle/>
          <a:p>
            <a:fld id="{14C1D4BC-F06F-49E8-BCDA-311BA61BCD19}" type="slidenum">
              <a:rPr lang="en-GB" smtClean="0"/>
              <a:pPr/>
              <a:t>67</a:t>
            </a:fld>
            <a:endParaRPr lang="en-GB"/>
          </a:p>
        </p:txBody>
      </p:sp>
    </p:spTree>
    <p:extLst>
      <p:ext uri="{BB962C8B-B14F-4D97-AF65-F5344CB8AC3E}">
        <p14:creationId xmlns:p14="http://schemas.microsoft.com/office/powerpoint/2010/main" val="8935199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C74CAE0-9D7C-4793-B64E-F1688FAF1815}" type="slidenum">
              <a:rPr kumimoji="0" lang="pt-PT"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a:t>
            </a:fld>
            <a:endParaRPr kumimoji="0" lang="pt-PT"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0221630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pt-PT"/>
          </a:p>
        </p:txBody>
      </p:sp>
      <p:sp>
        <p:nvSpPr>
          <p:cNvPr id="4" name="Slide Number Placeholder 3"/>
          <p:cNvSpPr>
            <a:spLocks noGrp="1"/>
          </p:cNvSpPr>
          <p:nvPr>
            <p:ph type="sldNum" idx="10"/>
          </p:nvPr>
        </p:nvSpPr>
        <p:spPr/>
        <p:txBody>
          <a:bodyPr/>
          <a:lstStyle/>
          <a:p>
            <a:fld id="{14C1D4BC-F06F-49E8-BCDA-311BA61BCD19}" type="slidenum">
              <a:rPr lang="en-GB" smtClean="0"/>
              <a:pPr/>
              <a:t>68</a:t>
            </a:fld>
            <a:endParaRPr lang="en-GB"/>
          </a:p>
        </p:txBody>
      </p:sp>
    </p:spTree>
    <p:extLst>
      <p:ext uri="{BB962C8B-B14F-4D97-AF65-F5344CB8AC3E}">
        <p14:creationId xmlns:p14="http://schemas.microsoft.com/office/powerpoint/2010/main" val="396430679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pt-PT"/>
          </a:p>
        </p:txBody>
      </p:sp>
      <p:sp>
        <p:nvSpPr>
          <p:cNvPr id="4" name="Slide Number Placeholder 3"/>
          <p:cNvSpPr>
            <a:spLocks noGrp="1"/>
          </p:cNvSpPr>
          <p:nvPr>
            <p:ph type="sldNum" idx="10"/>
          </p:nvPr>
        </p:nvSpPr>
        <p:spPr/>
        <p:txBody>
          <a:bodyPr/>
          <a:lstStyle/>
          <a:p>
            <a:fld id="{14C1D4BC-F06F-49E8-BCDA-311BA61BCD19}" type="slidenum">
              <a:rPr lang="en-GB" smtClean="0"/>
              <a:pPr/>
              <a:t>69</a:t>
            </a:fld>
            <a:endParaRPr lang="en-GB"/>
          </a:p>
        </p:txBody>
      </p:sp>
    </p:spTree>
    <p:extLst>
      <p:ext uri="{BB962C8B-B14F-4D97-AF65-F5344CB8AC3E}">
        <p14:creationId xmlns:p14="http://schemas.microsoft.com/office/powerpoint/2010/main" val="396430679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pt-PT"/>
          </a:p>
        </p:txBody>
      </p:sp>
      <p:sp>
        <p:nvSpPr>
          <p:cNvPr id="4" name="Slide Number Placeholder 3"/>
          <p:cNvSpPr>
            <a:spLocks noGrp="1"/>
          </p:cNvSpPr>
          <p:nvPr>
            <p:ph type="sldNum" idx="10"/>
          </p:nvPr>
        </p:nvSpPr>
        <p:spPr/>
        <p:txBody>
          <a:bodyPr/>
          <a:lstStyle/>
          <a:p>
            <a:fld id="{14C1D4BC-F06F-49E8-BCDA-311BA61BCD19}" type="slidenum">
              <a:rPr lang="en-GB" smtClean="0"/>
              <a:pPr/>
              <a:t>70</a:t>
            </a:fld>
            <a:endParaRPr lang="en-GB"/>
          </a:p>
        </p:txBody>
      </p:sp>
    </p:spTree>
    <p:extLst>
      <p:ext uri="{BB962C8B-B14F-4D97-AF65-F5344CB8AC3E}">
        <p14:creationId xmlns:p14="http://schemas.microsoft.com/office/powerpoint/2010/main" val="396430679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pt-PT"/>
          </a:p>
        </p:txBody>
      </p:sp>
      <p:sp>
        <p:nvSpPr>
          <p:cNvPr id="4" name="Slide Number Placeholder 3"/>
          <p:cNvSpPr>
            <a:spLocks noGrp="1"/>
          </p:cNvSpPr>
          <p:nvPr>
            <p:ph type="sldNum" idx="10"/>
          </p:nvPr>
        </p:nvSpPr>
        <p:spPr/>
        <p:txBody>
          <a:bodyPr/>
          <a:lstStyle/>
          <a:p>
            <a:fld id="{14C1D4BC-F06F-49E8-BCDA-311BA61BCD19}" type="slidenum">
              <a:rPr lang="en-GB" smtClean="0"/>
              <a:pPr/>
              <a:t>71</a:t>
            </a:fld>
            <a:endParaRPr lang="en-GB"/>
          </a:p>
        </p:txBody>
      </p:sp>
    </p:spTree>
    <p:extLst>
      <p:ext uri="{BB962C8B-B14F-4D97-AF65-F5344CB8AC3E}">
        <p14:creationId xmlns:p14="http://schemas.microsoft.com/office/powerpoint/2010/main" val="3964306794"/>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pt-PT"/>
          </a:p>
        </p:txBody>
      </p:sp>
      <p:sp>
        <p:nvSpPr>
          <p:cNvPr id="4" name="Slide Number Placeholder 3"/>
          <p:cNvSpPr>
            <a:spLocks noGrp="1"/>
          </p:cNvSpPr>
          <p:nvPr>
            <p:ph type="sldNum" idx="10"/>
          </p:nvPr>
        </p:nvSpPr>
        <p:spPr/>
        <p:txBody>
          <a:bodyPr/>
          <a:lstStyle/>
          <a:p>
            <a:fld id="{14C1D4BC-F06F-49E8-BCDA-311BA61BCD19}" type="slidenum">
              <a:rPr lang="en-GB" smtClean="0"/>
              <a:pPr/>
              <a:t>72</a:t>
            </a:fld>
            <a:endParaRPr lang="en-GB"/>
          </a:p>
        </p:txBody>
      </p:sp>
    </p:spTree>
    <p:extLst>
      <p:ext uri="{BB962C8B-B14F-4D97-AF65-F5344CB8AC3E}">
        <p14:creationId xmlns:p14="http://schemas.microsoft.com/office/powerpoint/2010/main" val="396430679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pt-PT"/>
          </a:p>
        </p:txBody>
      </p:sp>
      <p:sp>
        <p:nvSpPr>
          <p:cNvPr id="4" name="Slide Number Placeholder 3"/>
          <p:cNvSpPr>
            <a:spLocks noGrp="1"/>
          </p:cNvSpPr>
          <p:nvPr>
            <p:ph type="sldNum" idx="10"/>
          </p:nvPr>
        </p:nvSpPr>
        <p:spPr/>
        <p:txBody>
          <a:bodyPr/>
          <a:lstStyle/>
          <a:p>
            <a:fld id="{14C1D4BC-F06F-49E8-BCDA-311BA61BCD19}" type="slidenum">
              <a:rPr lang="en-GB" smtClean="0"/>
              <a:pPr/>
              <a:t>73</a:t>
            </a:fld>
            <a:endParaRPr lang="en-GB"/>
          </a:p>
        </p:txBody>
      </p:sp>
    </p:spTree>
    <p:extLst>
      <p:ext uri="{BB962C8B-B14F-4D97-AF65-F5344CB8AC3E}">
        <p14:creationId xmlns:p14="http://schemas.microsoft.com/office/powerpoint/2010/main" val="396430679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pt-PT"/>
          </a:p>
        </p:txBody>
      </p:sp>
      <p:sp>
        <p:nvSpPr>
          <p:cNvPr id="4" name="Slide Number Placeholder 3"/>
          <p:cNvSpPr>
            <a:spLocks noGrp="1"/>
          </p:cNvSpPr>
          <p:nvPr>
            <p:ph type="sldNum" idx="10"/>
          </p:nvPr>
        </p:nvSpPr>
        <p:spPr/>
        <p:txBody>
          <a:bodyPr/>
          <a:lstStyle/>
          <a:p>
            <a:fld id="{14C1D4BC-F06F-49E8-BCDA-311BA61BCD19}" type="slidenum">
              <a:rPr lang="en-GB" smtClean="0"/>
              <a:pPr/>
              <a:t>74</a:t>
            </a:fld>
            <a:endParaRPr lang="en-GB"/>
          </a:p>
        </p:txBody>
      </p:sp>
    </p:spTree>
    <p:extLst>
      <p:ext uri="{BB962C8B-B14F-4D97-AF65-F5344CB8AC3E}">
        <p14:creationId xmlns:p14="http://schemas.microsoft.com/office/powerpoint/2010/main" val="3964306794"/>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pt-PT"/>
          </a:p>
        </p:txBody>
      </p:sp>
      <p:sp>
        <p:nvSpPr>
          <p:cNvPr id="4" name="Slide Number Placeholder 3"/>
          <p:cNvSpPr>
            <a:spLocks noGrp="1"/>
          </p:cNvSpPr>
          <p:nvPr>
            <p:ph type="sldNum" idx="10"/>
          </p:nvPr>
        </p:nvSpPr>
        <p:spPr/>
        <p:txBody>
          <a:bodyPr/>
          <a:lstStyle/>
          <a:p>
            <a:fld id="{14C1D4BC-F06F-49E8-BCDA-311BA61BCD19}" type="slidenum">
              <a:rPr lang="en-GB" smtClean="0"/>
              <a:pPr/>
              <a:t>75</a:t>
            </a:fld>
            <a:endParaRPr lang="en-GB"/>
          </a:p>
        </p:txBody>
      </p:sp>
    </p:spTree>
    <p:extLst>
      <p:ext uri="{BB962C8B-B14F-4D97-AF65-F5344CB8AC3E}">
        <p14:creationId xmlns:p14="http://schemas.microsoft.com/office/powerpoint/2010/main" val="3964306794"/>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a:p>
        </p:txBody>
      </p:sp>
      <p:sp>
        <p:nvSpPr>
          <p:cNvPr id="4" name="Marcador de Posição do Número do Diapositivo 3"/>
          <p:cNvSpPr>
            <a:spLocks noGrp="1"/>
          </p:cNvSpPr>
          <p:nvPr>
            <p:ph type="sldNum" idx="10"/>
          </p:nvPr>
        </p:nvSpPr>
        <p:spPr/>
        <p:txBody>
          <a:bodyPr/>
          <a:lstStyle/>
          <a:p>
            <a:fld id="{14C1D4BC-F06F-49E8-BCDA-311BA61BCD19}" type="slidenum">
              <a:rPr lang="en-GB" smtClean="0">
                <a:solidFill>
                  <a:prstClr val="white"/>
                </a:solidFill>
              </a:rPr>
              <a:pPr/>
              <a:t>82</a:t>
            </a:fld>
            <a:endParaRPr lang="en-GB" dirty="0">
              <a:solidFill>
                <a:prstClr val="white"/>
              </a:solidFill>
            </a:endParaRPr>
          </a:p>
        </p:txBody>
      </p:sp>
    </p:spTree>
    <p:extLst>
      <p:ext uri="{BB962C8B-B14F-4D97-AF65-F5344CB8AC3E}">
        <p14:creationId xmlns:p14="http://schemas.microsoft.com/office/powerpoint/2010/main" val="1054041159"/>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a:p>
        </p:txBody>
      </p:sp>
      <p:sp>
        <p:nvSpPr>
          <p:cNvPr id="4" name="Marcador de Posição do Número do Diapositivo 3"/>
          <p:cNvSpPr>
            <a:spLocks noGrp="1"/>
          </p:cNvSpPr>
          <p:nvPr>
            <p:ph type="sldNum" idx="10"/>
          </p:nvPr>
        </p:nvSpPr>
        <p:spPr/>
        <p:txBody>
          <a:bodyPr/>
          <a:lstStyle/>
          <a:p>
            <a:fld id="{14C1D4BC-F06F-49E8-BCDA-311BA61BCD19}" type="slidenum">
              <a:rPr lang="en-GB" smtClean="0">
                <a:solidFill>
                  <a:prstClr val="white"/>
                </a:solidFill>
              </a:rPr>
              <a:pPr/>
              <a:t>83</a:t>
            </a:fld>
            <a:endParaRPr lang="en-GB" dirty="0">
              <a:solidFill>
                <a:prstClr val="white"/>
              </a:solidFill>
            </a:endParaRPr>
          </a:p>
        </p:txBody>
      </p:sp>
    </p:spTree>
    <p:extLst>
      <p:ext uri="{BB962C8B-B14F-4D97-AF65-F5344CB8AC3E}">
        <p14:creationId xmlns:p14="http://schemas.microsoft.com/office/powerpoint/2010/main" val="30217762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0B93E7D-9FE6-4995-BA8A-5D1BFA4C0CD4}" type="slidenum">
              <a:rPr lang="en-US">
                <a:solidFill>
                  <a:prstClr val="black"/>
                </a:solidFill>
              </a:rPr>
              <a:pPr/>
              <a:t>11</a:t>
            </a:fld>
            <a:endParaRPr lang="en-US">
              <a:solidFill>
                <a:prstClr val="black"/>
              </a:solidFill>
            </a:endParaRPr>
          </a:p>
        </p:txBody>
      </p:sp>
      <p:sp>
        <p:nvSpPr>
          <p:cNvPr id="114690" name="Rectangle 2"/>
          <p:cNvSpPr>
            <a:spLocks noGrp="1" noRot="1" noChangeAspect="1" noChangeArrowheads="1" noTextEdit="1"/>
          </p:cNvSpPr>
          <p:nvPr>
            <p:ph type="sldImg"/>
          </p:nvPr>
        </p:nvSpPr>
        <p:spPr>
          <a:xfrm>
            <a:off x="139700" y="768350"/>
            <a:ext cx="6819900" cy="3836988"/>
          </a:xfrm>
          <a:ln/>
        </p:spPr>
      </p:sp>
      <p:sp>
        <p:nvSpPr>
          <p:cNvPr id="114691" name="Rectangle 3"/>
          <p:cNvSpPr>
            <a:spLocks noGrp="1" noChangeArrowheads="1"/>
          </p:cNvSpPr>
          <p:nvPr>
            <p:ph type="body" idx="1"/>
          </p:nvPr>
        </p:nvSpPr>
        <p:spPr/>
        <p:txBody>
          <a:bodyPr/>
          <a:lstStyle/>
          <a:p>
            <a:endParaRPr lang="pt-PT"/>
          </a:p>
        </p:txBody>
      </p:sp>
    </p:spTree>
    <p:extLst>
      <p:ext uri="{BB962C8B-B14F-4D97-AF65-F5344CB8AC3E}">
        <p14:creationId xmlns:p14="http://schemas.microsoft.com/office/powerpoint/2010/main" val="2905685455"/>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a:p>
        </p:txBody>
      </p:sp>
      <p:sp>
        <p:nvSpPr>
          <p:cNvPr id="4" name="Marcador de Posição do Número do Diapositivo 3"/>
          <p:cNvSpPr>
            <a:spLocks noGrp="1"/>
          </p:cNvSpPr>
          <p:nvPr>
            <p:ph type="sldNum" idx="10"/>
          </p:nvPr>
        </p:nvSpPr>
        <p:spPr/>
        <p:txBody>
          <a:bodyPr/>
          <a:lstStyle/>
          <a:p>
            <a:fld id="{14C1D4BC-F06F-49E8-BCDA-311BA61BCD19}" type="slidenum">
              <a:rPr lang="en-GB" smtClean="0">
                <a:solidFill>
                  <a:prstClr val="white"/>
                </a:solidFill>
              </a:rPr>
              <a:pPr/>
              <a:t>84</a:t>
            </a:fld>
            <a:endParaRPr lang="en-GB" dirty="0">
              <a:solidFill>
                <a:prstClr val="white"/>
              </a:solidFill>
            </a:endParaRPr>
          </a:p>
        </p:txBody>
      </p:sp>
    </p:spTree>
    <p:extLst>
      <p:ext uri="{BB962C8B-B14F-4D97-AF65-F5344CB8AC3E}">
        <p14:creationId xmlns:p14="http://schemas.microsoft.com/office/powerpoint/2010/main" val="1464865660"/>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a:p>
        </p:txBody>
      </p:sp>
      <p:sp>
        <p:nvSpPr>
          <p:cNvPr id="4" name="Marcador de Posição do Número do Diapositivo 3"/>
          <p:cNvSpPr>
            <a:spLocks noGrp="1"/>
          </p:cNvSpPr>
          <p:nvPr>
            <p:ph type="sldNum" idx="10"/>
          </p:nvPr>
        </p:nvSpPr>
        <p:spPr/>
        <p:txBody>
          <a:bodyPr/>
          <a:lstStyle/>
          <a:p>
            <a:fld id="{14C1D4BC-F06F-49E8-BCDA-311BA61BCD19}" type="slidenum">
              <a:rPr lang="en-GB" smtClean="0">
                <a:solidFill>
                  <a:prstClr val="white"/>
                </a:solidFill>
              </a:rPr>
              <a:pPr/>
              <a:t>85</a:t>
            </a:fld>
            <a:endParaRPr lang="en-GB" dirty="0">
              <a:solidFill>
                <a:prstClr val="white"/>
              </a:solidFill>
            </a:endParaRPr>
          </a:p>
        </p:txBody>
      </p:sp>
    </p:spTree>
    <p:extLst>
      <p:ext uri="{BB962C8B-B14F-4D97-AF65-F5344CB8AC3E}">
        <p14:creationId xmlns:p14="http://schemas.microsoft.com/office/powerpoint/2010/main" val="3557836532"/>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a:p>
        </p:txBody>
      </p:sp>
      <p:sp>
        <p:nvSpPr>
          <p:cNvPr id="4" name="Marcador de Posição do Número do Diapositivo 3"/>
          <p:cNvSpPr>
            <a:spLocks noGrp="1"/>
          </p:cNvSpPr>
          <p:nvPr>
            <p:ph type="sldNum" idx="10"/>
          </p:nvPr>
        </p:nvSpPr>
        <p:spPr/>
        <p:txBody>
          <a:bodyPr/>
          <a:lstStyle/>
          <a:p>
            <a:fld id="{14C1D4BC-F06F-49E8-BCDA-311BA61BCD19}" type="slidenum">
              <a:rPr lang="en-GB" smtClean="0">
                <a:solidFill>
                  <a:prstClr val="white"/>
                </a:solidFill>
              </a:rPr>
              <a:pPr/>
              <a:t>86</a:t>
            </a:fld>
            <a:endParaRPr lang="en-GB" dirty="0">
              <a:solidFill>
                <a:prstClr val="white"/>
              </a:solidFill>
            </a:endParaRPr>
          </a:p>
        </p:txBody>
      </p:sp>
    </p:spTree>
    <p:extLst>
      <p:ext uri="{BB962C8B-B14F-4D97-AF65-F5344CB8AC3E}">
        <p14:creationId xmlns:p14="http://schemas.microsoft.com/office/powerpoint/2010/main" val="967498420"/>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a:p>
        </p:txBody>
      </p:sp>
      <p:sp>
        <p:nvSpPr>
          <p:cNvPr id="4" name="Marcador de Posição do Número do Diapositivo 3"/>
          <p:cNvSpPr>
            <a:spLocks noGrp="1"/>
          </p:cNvSpPr>
          <p:nvPr>
            <p:ph type="sldNum" idx="10"/>
          </p:nvPr>
        </p:nvSpPr>
        <p:spPr/>
        <p:txBody>
          <a:bodyPr/>
          <a:lstStyle/>
          <a:p>
            <a:fld id="{14C1D4BC-F06F-49E8-BCDA-311BA61BCD19}" type="slidenum">
              <a:rPr lang="en-GB" smtClean="0">
                <a:solidFill>
                  <a:prstClr val="white"/>
                </a:solidFill>
              </a:rPr>
              <a:pPr/>
              <a:t>87</a:t>
            </a:fld>
            <a:endParaRPr lang="en-GB" dirty="0">
              <a:solidFill>
                <a:prstClr val="white"/>
              </a:solidFill>
            </a:endParaRPr>
          </a:p>
        </p:txBody>
      </p:sp>
    </p:spTree>
    <p:extLst>
      <p:ext uri="{BB962C8B-B14F-4D97-AF65-F5344CB8AC3E}">
        <p14:creationId xmlns:p14="http://schemas.microsoft.com/office/powerpoint/2010/main" val="283867203"/>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idx="10"/>
          </p:nvPr>
        </p:nvSpPr>
        <p:spPr/>
        <p:txBody>
          <a:bodyPr/>
          <a:lstStyle/>
          <a:p>
            <a:fld id="{14C1D4BC-F06F-49E8-BCDA-311BA61BCD19}" type="slidenum">
              <a:rPr lang="en-GB" smtClean="0"/>
              <a:pPr/>
              <a:t>89</a:t>
            </a:fld>
            <a:endParaRPr lang="en-GB"/>
          </a:p>
        </p:txBody>
      </p:sp>
    </p:spTree>
    <p:extLst>
      <p:ext uri="{BB962C8B-B14F-4D97-AF65-F5344CB8AC3E}">
        <p14:creationId xmlns:p14="http://schemas.microsoft.com/office/powerpoint/2010/main" val="2597434783"/>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idx="10"/>
          </p:nvPr>
        </p:nvSpPr>
        <p:spPr/>
        <p:txBody>
          <a:bodyPr/>
          <a:lstStyle/>
          <a:p>
            <a:fld id="{14C1D4BC-F06F-49E8-BCDA-311BA61BCD19}" type="slidenum">
              <a:rPr lang="en-GB" smtClean="0"/>
              <a:pPr/>
              <a:t>90</a:t>
            </a:fld>
            <a:endParaRPr lang="en-GB"/>
          </a:p>
        </p:txBody>
      </p:sp>
    </p:spTree>
    <p:extLst>
      <p:ext uri="{BB962C8B-B14F-4D97-AF65-F5344CB8AC3E}">
        <p14:creationId xmlns:p14="http://schemas.microsoft.com/office/powerpoint/2010/main" val="500580809"/>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idx="10"/>
          </p:nvPr>
        </p:nvSpPr>
        <p:spPr/>
        <p:txBody>
          <a:bodyPr/>
          <a:lstStyle/>
          <a:p>
            <a:fld id="{14C1D4BC-F06F-49E8-BCDA-311BA61BCD19}" type="slidenum">
              <a:rPr lang="en-GB" smtClean="0"/>
              <a:pPr/>
              <a:t>91</a:t>
            </a:fld>
            <a:endParaRPr lang="en-GB"/>
          </a:p>
        </p:txBody>
      </p:sp>
    </p:spTree>
    <p:extLst>
      <p:ext uri="{BB962C8B-B14F-4D97-AF65-F5344CB8AC3E}">
        <p14:creationId xmlns:p14="http://schemas.microsoft.com/office/powerpoint/2010/main" val="500580809"/>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idx="10"/>
          </p:nvPr>
        </p:nvSpPr>
        <p:spPr/>
        <p:txBody>
          <a:bodyPr/>
          <a:lstStyle/>
          <a:p>
            <a:fld id="{14C1D4BC-F06F-49E8-BCDA-311BA61BCD19}" type="slidenum">
              <a:rPr lang="en-GB" smtClean="0"/>
              <a:pPr/>
              <a:t>92</a:t>
            </a:fld>
            <a:endParaRPr lang="en-GB"/>
          </a:p>
        </p:txBody>
      </p:sp>
    </p:spTree>
    <p:extLst>
      <p:ext uri="{BB962C8B-B14F-4D97-AF65-F5344CB8AC3E}">
        <p14:creationId xmlns:p14="http://schemas.microsoft.com/office/powerpoint/2010/main" val="1397024592"/>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idx="10"/>
          </p:nvPr>
        </p:nvSpPr>
        <p:spPr/>
        <p:txBody>
          <a:bodyPr/>
          <a:lstStyle/>
          <a:p>
            <a:fld id="{14C1D4BC-F06F-49E8-BCDA-311BA61BCD19}" type="slidenum">
              <a:rPr lang="en-GB" smtClean="0"/>
              <a:pPr/>
              <a:t>93</a:t>
            </a:fld>
            <a:endParaRPr lang="en-GB"/>
          </a:p>
        </p:txBody>
      </p:sp>
    </p:spTree>
    <p:extLst>
      <p:ext uri="{BB962C8B-B14F-4D97-AF65-F5344CB8AC3E}">
        <p14:creationId xmlns:p14="http://schemas.microsoft.com/office/powerpoint/2010/main" val="489060073"/>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idx="10"/>
          </p:nvPr>
        </p:nvSpPr>
        <p:spPr/>
        <p:txBody>
          <a:bodyPr/>
          <a:lstStyle/>
          <a:p>
            <a:fld id="{14C1D4BC-F06F-49E8-BCDA-311BA61BCD19}" type="slidenum">
              <a:rPr lang="en-GB" smtClean="0"/>
              <a:pPr/>
              <a:t>94</a:t>
            </a:fld>
            <a:endParaRPr lang="en-GB"/>
          </a:p>
        </p:txBody>
      </p:sp>
    </p:spTree>
    <p:extLst>
      <p:ext uri="{BB962C8B-B14F-4D97-AF65-F5344CB8AC3E}">
        <p14:creationId xmlns:p14="http://schemas.microsoft.com/office/powerpoint/2010/main" val="4890600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0B93E7D-9FE6-4995-BA8A-5D1BFA4C0CD4}" type="slidenum">
              <a:rPr lang="en-US">
                <a:solidFill>
                  <a:prstClr val="black"/>
                </a:solidFill>
              </a:rPr>
              <a:pPr/>
              <a:t>12</a:t>
            </a:fld>
            <a:endParaRPr lang="en-US">
              <a:solidFill>
                <a:prstClr val="black"/>
              </a:solidFill>
            </a:endParaRPr>
          </a:p>
        </p:txBody>
      </p:sp>
      <p:sp>
        <p:nvSpPr>
          <p:cNvPr id="114690" name="Rectangle 2"/>
          <p:cNvSpPr>
            <a:spLocks noGrp="1" noRot="1" noChangeAspect="1" noChangeArrowheads="1" noTextEdit="1"/>
          </p:cNvSpPr>
          <p:nvPr>
            <p:ph type="sldImg"/>
          </p:nvPr>
        </p:nvSpPr>
        <p:spPr>
          <a:xfrm>
            <a:off x="139700" y="768350"/>
            <a:ext cx="6819900" cy="3836988"/>
          </a:xfrm>
          <a:ln/>
        </p:spPr>
      </p:sp>
      <p:sp>
        <p:nvSpPr>
          <p:cNvPr id="114691" name="Rectangle 3"/>
          <p:cNvSpPr>
            <a:spLocks noGrp="1" noChangeArrowheads="1"/>
          </p:cNvSpPr>
          <p:nvPr>
            <p:ph type="body" idx="1"/>
          </p:nvPr>
        </p:nvSpPr>
        <p:spPr/>
        <p:txBody>
          <a:bodyPr/>
          <a:lstStyle/>
          <a:p>
            <a:endParaRPr lang="pt-PT"/>
          </a:p>
        </p:txBody>
      </p:sp>
    </p:spTree>
    <p:extLst>
      <p:ext uri="{BB962C8B-B14F-4D97-AF65-F5344CB8AC3E}">
        <p14:creationId xmlns:p14="http://schemas.microsoft.com/office/powerpoint/2010/main" val="587031970"/>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idx="10"/>
          </p:nvPr>
        </p:nvSpPr>
        <p:spPr/>
        <p:txBody>
          <a:bodyPr/>
          <a:lstStyle/>
          <a:p>
            <a:fld id="{14C1D4BC-F06F-49E8-BCDA-311BA61BCD19}" type="slidenum">
              <a:rPr lang="en-GB" smtClean="0"/>
              <a:pPr/>
              <a:t>95</a:t>
            </a:fld>
            <a:endParaRPr lang="en-GB"/>
          </a:p>
        </p:txBody>
      </p:sp>
    </p:spTree>
    <p:extLst>
      <p:ext uri="{BB962C8B-B14F-4D97-AF65-F5344CB8AC3E}">
        <p14:creationId xmlns:p14="http://schemas.microsoft.com/office/powerpoint/2010/main" val="489060073"/>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idx="10"/>
          </p:nvPr>
        </p:nvSpPr>
        <p:spPr/>
        <p:txBody>
          <a:bodyPr/>
          <a:lstStyle/>
          <a:p>
            <a:fld id="{14C1D4BC-F06F-49E8-BCDA-311BA61BCD19}" type="slidenum">
              <a:rPr lang="en-GB" smtClean="0"/>
              <a:pPr/>
              <a:t>96</a:t>
            </a:fld>
            <a:endParaRPr lang="en-GB"/>
          </a:p>
        </p:txBody>
      </p:sp>
    </p:spTree>
    <p:extLst>
      <p:ext uri="{BB962C8B-B14F-4D97-AF65-F5344CB8AC3E}">
        <p14:creationId xmlns:p14="http://schemas.microsoft.com/office/powerpoint/2010/main" val="756444051"/>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181E4105-6111-4F66-808A-445206B2752B}" type="slidenum">
              <a:rPr lang="en-GB" smtClean="0">
                <a:solidFill>
                  <a:prstClr val="black"/>
                </a:solidFill>
              </a:rPr>
              <a:pPr/>
              <a:t>98</a:t>
            </a:fld>
            <a:endParaRPr lang="en-GB">
              <a:solidFill>
                <a:prstClr val="black"/>
              </a:solidFill>
            </a:endParaRPr>
          </a:p>
        </p:txBody>
      </p:sp>
    </p:spTree>
    <p:extLst>
      <p:ext uri="{BB962C8B-B14F-4D97-AF65-F5344CB8AC3E}">
        <p14:creationId xmlns:p14="http://schemas.microsoft.com/office/powerpoint/2010/main" val="1894507740"/>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idx="10"/>
          </p:nvPr>
        </p:nvSpPr>
        <p:spPr/>
        <p:txBody>
          <a:bodyPr/>
          <a:lstStyle/>
          <a:p>
            <a:fld id="{14C1D4BC-F06F-49E8-BCDA-311BA61BCD19}" type="slidenum">
              <a:rPr lang="en-GB" smtClean="0">
                <a:solidFill>
                  <a:prstClr val="white"/>
                </a:solidFill>
              </a:rPr>
              <a:pPr/>
              <a:t>99</a:t>
            </a:fld>
            <a:endParaRPr lang="en-GB">
              <a:solidFill>
                <a:prstClr val="white"/>
              </a:solidFill>
            </a:endParaRPr>
          </a:p>
        </p:txBody>
      </p:sp>
    </p:spTree>
    <p:extLst>
      <p:ext uri="{BB962C8B-B14F-4D97-AF65-F5344CB8AC3E}">
        <p14:creationId xmlns:p14="http://schemas.microsoft.com/office/powerpoint/2010/main" val="2470840386"/>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idx="10"/>
          </p:nvPr>
        </p:nvSpPr>
        <p:spPr/>
        <p:txBody>
          <a:bodyPr/>
          <a:lstStyle/>
          <a:p>
            <a:fld id="{14C1D4BC-F06F-49E8-BCDA-311BA61BCD19}" type="slidenum">
              <a:rPr lang="en-GB" smtClean="0">
                <a:solidFill>
                  <a:prstClr val="white"/>
                </a:solidFill>
              </a:rPr>
              <a:pPr/>
              <a:t>100</a:t>
            </a:fld>
            <a:endParaRPr lang="en-GB">
              <a:solidFill>
                <a:prstClr val="white"/>
              </a:solidFill>
            </a:endParaRPr>
          </a:p>
        </p:txBody>
      </p:sp>
    </p:spTree>
    <p:extLst>
      <p:ext uri="{BB962C8B-B14F-4D97-AF65-F5344CB8AC3E}">
        <p14:creationId xmlns:p14="http://schemas.microsoft.com/office/powerpoint/2010/main" val="2470840386"/>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a:p>
        </p:txBody>
      </p:sp>
      <p:sp>
        <p:nvSpPr>
          <p:cNvPr id="4" name="Marcador de Posição do Número do Diapositivo 3"/>
          <p:cNvSpPr>
            <a:spLocks noGrp="1"/>
          </p:cNvSpPr>
          <p:nvPr>
            <p:ph type="sldNum"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4C1D4BC-F06F-49E8-BCDA-311BA61BCD19}" type="slidenum">
              <a:rPr kumimoji="0" lang="en-GB" sz="1200" b="0" i="0" u="none" strike="noStrike" kern="1200" cap="none" spc="0" normalizeH="0" baseline="0" noProof="0" smtClean="0">
                <a:ln>
                  <a:noFill/>
                </a:ln>
                <a:solidFill>
                  <a:prstClr val="white"/>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101</a:t>
            </a:fld>
            <a:endParaRPr kumimoji="0" lang="en-GB" sz="12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0653053"/>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idx="10"/>
          </p:nvPr>
        </p:nvSpPr>
        <p:spPr/>
        <p:txBody>
          <a:bodyPr/>
          <a:lstStyle/>
          <a:p>
            <a:fld id="{14C1D4BC-F06F-49E8-BCDA-311BA61BCD19}" type="slidenum">
              <a:rPr lang="en-GB" smtClean="0"/>
              <a:pPr/>
              <a:t>103</a:t>
            </a:fld>
            <a:endParaRPr lang="en-GB"/>
          </a:p>
        </p:txBody>
      </p:sp>
    </p:spTree>
    <p:extLst>
      <p:ext uri="{BB962C8B-B14F-4D97-AF65-F5344CB8AC3E}">
        <p14:creationId xmlns:p14="http://schemas.microsoft.com/office/powerpoint/2010/main" val="3973386702"/>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idx="10"/>
          </p:nvPr>
        </p:nvSpPr>
        <p:spPr/>
        <p:txBody>
          <a:bodyPr/>
          <a:lstStyle/>
          <a:p>
            <a:fld id="{14C1D4BC-F06F-49E8-BCDA-311BA61BCD19}" type="slidenum">
              <a:rPr lang="en-GB" smtClean="0"/>
              <a:pPr/>
              <a:t>104</a:t>
            </a:fld>
            <a:endParaRPr lang="en-GB"/>
          </a:p>
        </p:txBody>
      </p:sp>
    </p:spTree>
    <p:extLst>
      <p:ext uri="{BB962C8B-B14F-4D97-AF65-F5344CB8AC3E}">
        <p14:creationId xmlns:p14="http://schemas.microsoft.com/office/powerpoint/2010/main" val="3973386702"/>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idx="10"/>
          </p:nvPr>
        </p:nvSpPr>
        <p:spPr/>
        <p:txBody>
          <a:bodyPr/>
          <a:lstStyle/>
          <a:p>
            <a:fld id="{14C1D4BC-F06F-49E8-BCDA-311BA61BCD19}" type="slidenum">
              <a:rPr lang="en-GB" smtClean="0"/>
              <a:pPr/>
              <a:t>105</a:t>
            </a:fld>
            <a:endParaRPr lang="en-GB"/>
          </a:p>
        </p:txBody>
      </p:sp>
    </p:spTree>
    <p:extLst>
      <p:ext uri="{BB962C8B-B14F-4D97-AF65-F5344CB8AC3E}">
        <p14:creationId xmlns:p14="http://schemas.microsoft.com/office/powerpoint/2010/main" val="3973386702"/>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idx="10"/>
          </p:nvPr>
        </p:nvSpPr>
        <p:spPr/>
        <p:txBody>
          <a:bodyPr/>
          <a:lstStyle/>
          <a:p>
            <a:fld id="{14C1D4BC-F06F-49E8-BCDA-311BA61BCD19}" type="slidenum">
              <a:rPr lang="en-GB" smtClean="0"/>
              <a:pPr/>
              <a:t>106</a:t>
            </a:fld>
            <a:endParaRPr lang="en-GB"/>
          </a:p>
        </p:txBody>
      </p:sp>
    </p:spTree>
    <p:extLst>
      <p:ext uri="{BB962C8B-B14F-4D97-AF65-F5344CB8AC3E}">
        <p14:creationId xmlns:p14="http://schemas.microsoft.com/office/powerpoint/2010/main" val="39733867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1C13575-8871-4AB0-BCA0-F20F60CDF9B6}" type="slidenum">
              <a:rPr lang="en-US">
                <a:solidFill>
                  <a:prstClr val="black"/>
                </a:solidFill>
              </a:rPr>
              <a:pPr/>
              <a:t>13</a:t>
            </a:fld>
            <a:endParaRPr lang="en-US">
              <a:solidFill>
                <a:prstClr val="black"/>
              </a:solidFill>
            </a:endParaRPr>
          </a:p>
        </p:txBody>
      </p:sp>
      <p:sp>
        <p:nvSpPr>
          <p:cNvPr id="121858" name="Rectangle 2"/>
          <p:cNvSpPr>
            <a:spLocks noGrp="1" noRot="1" noChangeAspect="1" noChangeArrowheads="1" noTextEdit="1"/>
          </p:cNvSpPr>
          <p:nvPr>
            <p:ph type="sldImg"/>
          </p:nvPr>
        </p:nvSpPr>
        <p:spPr>
          <a:xfrm>
            <a:off x="139700" y="768350"/>
            <a:ext cx="6819900" cy="3836988"/>
          </a:xfrm>
          <a:ln/>
        </p:spPr>
      </p:sp>
      <p:sp>
        <p:nvSpPr>
          <p:cNvPr id="121859" name="Rectangle 3"/>
          <p:cNvSpPr>
            <a:spLocks noGrp="1" noChangeArrowheads="1"/>
          </p:cNvSpPr>
          <p:nvPr>
            <p:ph type="body" idx="1"/>
          </p:nvPr>
        </p:nvSpPr>
        <p:spPr/>
        <p:txBody>
          <a:bodyPr/>
          <a:lstStyle/>
          <a:p>
            <a:endParaRPr lang="pt-PT"/>
          </a:p>
        </p:txBody>
      </p:sp>
    </p:spTree>
    <p:extLst>
      <p:ext uri="{BB962C8B-B14F-4D97-AF65-F5344CB8AC3E}">
        <p14:creationId xmlns:p14="http://schemas.microsoft.com/office/powerpoint/2010/main" val="1869539255"/>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idx="10"/>
          </p:nvPr>
        </p:nvSpPr>
        <p:spPr/>
        <p:txBody>
          <a:bodyPr/>
          <a:lstStyle/>
          <a:p>
            <a:fld id="{14C1D4BC-F06F-49E8-BCDA-311BA61BCD19}" type="slidenum">
              <a:rPr lang="en-GB" smtClean="0"/>
              <a:pPr/>
              <a:t>107</a:t>
            </a:fld>
            <a:endParaRPr lang="en-GB"/>
          </a:p>
        </p:txBody>
      </p:sp>
    </p:spTree>
    <p:extLst>
      <p:ext uri="{BB962C8B-B14F-4D97-AF65-F5344CB8AC3E}">
        <p14:creationId xmlns:p14="http://schemas.microsoft.com/office/powerpoint/2010/main" val="2888606489"/>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1A10EC9-8E0D-46C4-8037-96557BBE6169}" type="slidenum">
              <a:rPr lang="en-US"/>
              <a:pPr/>
              <a:t>108</a:t>
            </a:fld>
            <a:endParaRPr lang="en-US"/>
          </a:p>
        </p:txBody>
      </p:sp>
      <p:sp>
        <p:nvSpPr>
          <p:cNvPr id="57346" name="Rectangle 2"/>
          <p:cNvSpPr>
            <a:spLocks noGrp="1" noRot="1" noChangeAspect="1" noChangeArrowheads="1" noTextEdit="1"/>
          </p:cNvSpPr>
          <p:nvPr>
            <p:ph type="sldImg"/>
          </p:nvPr>
        </p:nvSpPr>
        <p:spPr>
          <a:ln/>
        </p:spPr>
      </p:sp>
      <p:sp>
        <p:nvSpPr>
          <p:cNvPr id="57347" name="Rectangle 3"/>
          <p:cNvSpPr>
            <a:spLocks noGrp="1" noChangeArrowheads="1"/>
          </p:cNvSpPr>
          <p:nvPr>
            <p:ph type="body" idx="1"/>
          </p:nvPr>
        </p:nvSpPr>
        <p:spPr/>
        <p:txBody>
          <a:bodyPr/>
          <a:lstStyle/>
          <a:p>
            <a:endParaRPr lang="pt-PT"/>
          </a:p>
        </p:txBody>
      </p:sp>
    </p:spTree>
    <p:extLst>
      <p:ext uri="{BB962C8B-B14F-4D97-AF65-F5344CB8AC3E}">
        <p14:creationId xmlns:p14="http://schemas.microsoft.com/office/powerpoint/2010/main" val="1720701405"/>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1A10EC9-8E0D-46C4-8037-96557BBE6169}" type="slidenum">
              <a:rPr lang="en-US"/>
              <a:pPr/>
              <a:t>109</a:t>
            </a:fld>
            <a:endParaRPr lang="en-US"/>
          </a:p>
        </p:txBody>
      </p:sp>
      <p:sp>
        <p:nvSpPr>
          <p:cNvPr id="57346" name="Rectangle 2"/>
          <p:cNvSpPr>
            <a:spLocks noGrp="1" noRot="1" noChangeAspect="1" noChangeArrowheads="1" noTextEdit="1"/>
          </p:cNvSpPr>
          <p:nvPr>
            <p:ph type="sldImg"/>
          </p:nvPr>
        </p:nvSpPr>
        <p:spPr>
          <a:ln/>
        </p:spPr>
      </p:sp>
      <p:sp>
        <p:nvSpPr>
          <p:cNvPr id="57347" name="Rectangle 3"/>
          <p:cNvSpPr>
            <a:spLocks noGrp="1" noChangeArrowheads="1"/>
          </p:cNvSpPr>
          <p:nvPr>
            <p:ph type="body" idx="1"/>
          </p:nvPr>
        </p:nvSpPr>
        <p:spPr/>
        <p:txBody>
          <a:bodyPr/>
          <a:lstStyle/>
          <a:p>
            <a:endParaRPr lang="pt-PT"/>
          </a:p>
        </p:txBody>
      </p:sp>
    </p:spTree>
    <p:extLst>
      <p:ext uri="{BB962C8B-B14F-4D97-AF65-F5344CB8AC3E}">
        <p14:creationId xmlns:p14="http://schemas.microsoft.com/office/powerpoint/2010/main" val="3328583577"/>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1A10EC9-8E0D-46C4-8037-96557BBE6169}" type="slidenum">
              <a:rPr lang="en-US"/>
              <a:pPr/>
              <a:t>110</a:t>
            </a:fld>
            <a:endParaRPr lang="en-US"/>
          </a:p>
        </p:txBody>
      </p:sp>
      <p:sp>
        <p:nvSpPr>
          <p:cNvPr id="57346" name="Rectangle 2"/>
          <p:cNvSpPr>
            <a:spLocks noGrp="1" noRot="1" noChangeAspect="1" noChangeArrowheads="1" noTextEdit="1"/>
          </p:cNvSpPr>
          <p:nvPr>
            <p:ph type="sldImg"/>
          </p:nvPr>
        </p:nvSpPr>
        <p:spPr>
          <a:ln/>
        </p:spPr>
      </p:sp>
      <p:sp>
        <p:nvSpPr>
          <p:cNvPr id="57347" name="Rectangle 3"/>
          <p:cNvSpPr>
            <a:spLocks noGrp="1" noChangeArrowheads="1"/>
          </p:cNvSpPr>
          <p:nvPr>
            <p:ph type="body" idx="1"/>
          </p:nvPr>
        </p:nvSpPr>
        <p:spPr/>
        <p:txBody>
          <a:bodyPr/>
          <a:lstStyle/>
          <a:p>
            <a:endParaRPr lang="pt-PT"/>
          </a:p>
        </p:txBody>
      </p:sp>
    </p:spTree>
    <p:extLst>
      <p:ext uri="{BB962C8B-B14F-4D97-AF65-F5344CB8AC3E}">
        <p14:creationId xmlns:p14="http://schemas.microsoft.com/office/powerpoint/2010/main" val="1184682089"/>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idx="10"/>
          </p:nvPr>
        </p:nvSpPr>
        <p:spPr/>
        <p:txBody>
          <a:bodyPr/>
          <a:lstStyle/>
          <a:p>
            <a:fld id="{14C1D4BC-F06F-49E8-BCDA-311BA61BCD19}" type="slidenum">
              <a:rPr lang="en-GB" smtClean="0"/>
              <a:pPr/>
              <a:t>119</a:t>
            </a:fld>
            <a:endParaRPr lang="en-GB"/>
          </a:p>
        </p:txBody>
      </p:sp>
    </p:spTree>
    <p:extLst>
      <p:ext uri="{BB962C8B-B14F-4D97-AF65-F5344CB8AC3E}">
        <p14:creationId xmlns:p14="http://schemas.microsoft.com/office/powerpoint/2010/main" val="4250944646"/>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idx="10"/>
          </p:nvPr>
        </p:nvSpPr>
        <p:spPr/>
        <p:txBody>
          <a:bodyPr/>
          <a:lstStyle/>
          <a:p>
            <a:fld id="{14C1D4BC-F06F-49E8-BCDA-311BA61BCD19}" type="slidenum">
              <a:rPr lang="en-GB" smtClean="0"/>
              <a:pPr/>
              <a:t>120</a:t>
            </a:fld>
            <a:endParaRPr lang="en-GB"/>
          </a:p>
        </p:txBody>
      </p:sp>
    </p:spTree>
    <p:extLst>
      <p:ext uri="{BB962C8B-B14F-4D97-AF65-F5344CB8AC3E}">
        <p14:creationId xmlns:p14="http://schemas.microsoft.com/office/powerpoint/2010/main" val="4250944646"/>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idx="10"/>
          </p:nvPr>
        </p:nvSpPr>
        <p:spPr/>
        <p:txBody>
          <a:bodyPr/>
          <a:lstStyle/>
          <a:p>
            <a:fld id="{14C1D4BC-F06F-49E8-BCDA-311BA61BCD19}" type="slidenum">
              <a:rPr lang="en-GB" smtClean="0"/>
              <a:pPr/>
              <a:t>121</a:t>
            </a:fld>
            <a:endParaRPr lang="en-GB"/>
          </a:p>
        </p:txBody>
      </p:sp>
    </p:spTree>
    <p:extLst>
      <p:ext uri="{BB962C8B-B14F-4D97-AF65-F5344CB8AC3E}">
        <p14:creationId xmlns:p14="http://schemas.microsoft.com/office/powerpoint/2010/main" val="4250944646"/>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idx="10"/>
          </p:nvPr>
        </p:nvSpPr>
        <p:spPr/>
        <p:txBody>
          <a:bodyPr/>
          <a:lstStyle/>
          <a:p>
            <a:fld id="{14C1D4BC-F06F-49E8-BCDA-311BA61BCD19}" type="slidenum">
              <a:rPr lang="en-GB" smtClean="0">
                <a:solidFill>
                  <a:prstClr val="white"/>
                </a:solidFill>
              </a:rPr>
              <a:pPr/>
              <a:t>122</a:t>
            </a:fld>
            <a:endParaRPr lang="en-GB">
              <a:solidFill>
                <a:prstClr val="white"/>
              </a:solidFill>
            </a:endParaRPr>
          </a:p>
        </p:txBody>
      </p:sp>
    </p:spTree>
    <p:extLst>
      <p:ext uri="{BB962C8B-B14F-4D97-AF65-F5344CB8AC3E}">
        <p14:creationId xmlns:p14="http://schemas.microsoft.com/office/powerpoint/2010/main" val="1883868151"/>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idx="10"/>
          </p:nvPr>
        </p:nvSpPr>
        <p:spPr/>
        <p:txBody>
          <a:bodyPr/>
          <a:lstStyle/>
          <a:p>
            <a:fld id="{14C1D4BC-F06F-49E8-BCDA-311BA61BCD19}" type="slidenum">
              <a:rPr lang="en-GB" smtClean="0">
                <a:solidFill>
                  <a:prstClr val="white"/>
                </a:solidFill>
              </a:rPr>
              <a:pPr/>
              <a:t>123</a:t>
            </a:fld>
            <a:endParaRPr lang="en-GB">
              <a:solidFill>
                <a:prstClr val="white"/>
              </a:solidFill>
            </a:endParaRPr>
          </a:p>
        </p:txBody>
      </p:sp>
    </p:spTree>
    <p:extLst>
      <p:ext uri="{BB962C8B-B14F-4D97-AF65-F5344CB8AC3E}">
        <p14:creationId xmlns:p14="http://schemas.microsoft.com/office/powerpoint/2010/main" val="2590067449"/>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DB47653-9295-407C-8C39-763607C22B61}" type="slidenum">
              <a:rPr lang="en-US"/>
              <a:pPr/>
              <a:t>124</a:t>
            </a:fld>
            <a:endParaRPr lang="en-US"/>
          </a:p>
        </p:txBody>
      </p:sp>
      <p:sp>
        <p:nvSpPr>
          <p:cNvPr id="259074" name="Rectangle 2"/>
          <p:cNvSpPr>
            <a:spLocks noGrp="1" noRot="1" noChangeAspect="1" noChangeArrowheads="1" noTextEdit="1"/>
          </p:cNvSpPr>
          <p:nvPr>
            <p:ph type="sldImg"/>
          </p:nvPr>
        </p:nvSpPr>
        <p:spPr>
          <a:xfrm>
            <a:off x="139700" y="768350"/>
            <a:ext cx="6819900" cy="3836988"/>
          </a:xfrm>
          <a:ln/>
        </p:spPr>
      </p:sp>
      <p:sp>
        <p:nvSpPr>
          <p:cNvPr id="259075" name="Rectangle 3"/>
          <p:cNvSpPr>
            <a:spLocks noGrp="1" noChangeArrowheads="1"/>
          </p:cNvSpPr>
          <p:nvPr>
            <p:ph type="body" idx="1"/>
          </p:nvPr>
        </p:nvSpPr>
        <p:spPr/>
        <p:txBody>
          <a:bodyPr/>
          <a:lstStyle/>
          <a:p>
            <a:endParaRPr lang="pt-PT"/>
          </a:p>
        </p:txBody>
      </p:sp>
    </p:spTree>
    <p:extLst>
      <p:ext uri="{BB962C8B-B14F-4D97-AF65-F5344CB8AC3E}">
        <p14:creationId xmlns:p14="http://schemas.microsoft.com/office/powerpoint/2010/main" val="32081693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en-US"/>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EBAF5D1C-BED3-44A8-AE30-55C9B0754E10}" type="datetime1">
              <a:rPr lang="en-US" smtClean="0"/>
              <a:t>4/9/2022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extLst>
      <p:ext uri="{BB962C8B-B14F-4D97-AF65-F5344CB8AC3E}">
        <p14:creationId xmlns:p14="http://schemas.microsoft.com/office/powerpoint/2010/main" val="16811869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340870FC-0195-4835-A560-65C0491177AA}" type="datetime1">
              <a:rPr lang="en-US" smtClean="0"/>
              <a:t>4/9/2022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dirty="0"/>
              <a:t>‹#›</a:t>
            </a:fld>
            <a:endParaRPr lang="en-US" dirty="0"/>
          </a:p>
        </p:txBody>
      </p:sp>
    </p:spTree>
    <p:extLst>
      <p:ext uri="{BB962C8B-B14F-4D97-AF65-F5344CB8AC3E}">
        <p14:creationId xmlns:p14="http://schemas.microsoft.com/office/powerpoint/2010/main" val="13258987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en-US"/>
              <a:t>Click to edit Master title style</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7587BA01-B7E6-4305-812C-A08D2B149253}" type="datetime1">
              <a:rPr lang="en-US" smtClean="0"/>
              <a:t>4/9/2022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extLst>
      <p:ext uri="{BB962C8B-B14F-4D97-AF65-F5344CB8AC3E}">
        <p14:creationId xmlns:p14="http://schemas.microsoft.com/office/powerpoint/2010/main" val="7813850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en-US"/>
              <a:t>Click to edit Master title style</a:t>
            </a:r>
            <a:endParaRPr lang="en-US" dirty="0"/>
          </a:p>
        </p:txBody>
      </p:sp>
      <p:sp>
        <p:nvSpPr>
          <p:cNvPr id="11" name="Text Placeholder 3"/>
          <p:cNvSpPr>
            <a:spLocks noGrp="1"/>
          </p:cNvSpPr>
          <p:nvPr>
            <p:ph type="body" sz="half" idx="14"/>
          </p:nvPr>
        </p:nvSpPr>
        <p:spPr>
          <a:xfrm>
            <a:off x="1930400" y="3771174"/>
            <a:ext cx="727964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en-US"/>
              <a:t>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BD51B266-C1B8-4367-B277-E412CBBA8C03}" type="datetime1">
              <a:rPr lang="en-US" smtClean="0"/>
              <a:t>4/9/2022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
        <p:nvSpPr>
          <p:cNvPr id="12" name="TextBox 11"/>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
        <p:nvSpPr>
          <p:cNvPr id="15" name="TextBox 14"/>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Tree>
    <p:extLst>
      <p:ext uri="{BB962C8B-B14F-4D97-AF65-F5344CB8AC3E}">
        <p14:creationId xmlns:p14="http://schemas.microsoft.com/office/powerpoint/2010/main" val="32768287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FAA4A301-1122-4127-81E4-F6FACA447C1B}" type="datetime1">
              <a:rPr lang="en-US" smtClean="0"/>
              <a:t>4/9/2022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extLst>
      <p:ext uri="{BB962C8B-B14F-4D97-AF65-F5344CB8AC3E}">
        <p14:creationId xmlns:p14="http://schemas.microsoft.com/office/powerpoint/2010/main" val="3185819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a:t>Click to edit Master title style</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17" name="Straight Connector 16"/>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FF01A248-91C7-4256-9C9B-51C11EA34B2F}" type="datetime1">
              <a:rPr lang="en-US" smtClean="0"/>
              <a:t>4/9/2022</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extLst>
      <p:ext uri="{BB962C8B-B14F-4D97-AF65-F5344CB8AC3E}">
        <p14:creationId xmlns:p14="http://schemas.microsoft.com/office/powerpoint/2010/main" val="38724234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a:t>Click to edit Master title style</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19" name="Straight Connector 18"/>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ACBCF5F2-8328-476B-9A94-0BFA364277FC}" type="datetime1">
              <a:rPr lang="en-US" smtClean="0"/>
              <a:t>4/9/2022</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extLst>
      <p:ext uri="{BB962C8B-B14F-4D97-AF65-F5344CB8AC3E}">
        <p14:creationId xmlns:p14="http://schemas.microsoft.com/office/powerpoint/2010/main" val="37542269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7935586-A7BD-40BB-A1A1-672F6D3823AC}" type="datetime1">
              <a:rPr lang="en-US" smtClean="0"/>
              <a:t>4/9/2022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extLst>
      <p:ext uri="{BB962C8B-B14F-4D97-AF65-F5344CB8AC3E}">
        <p14:creationId xmlns:p14="http://schemas.microsoft.com/office/powerpoint/2010/main" val="12821400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37DC799-4EE0-4548-BD12-C6B952573B29}" type="datetime1">
              <a:rPr lang="en-US" smtClean="0"/>
              <a:t>4/9/2022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extLst>
      <p:ext uri="{BB962C8B-B14F-4D97-AF65-F5344CB8AC3E}">
        <p14:creationId xmlns:p14="http://schemas.microsoft.com/office/powerpoint/2010/main" val="50805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en-US"/>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F19729A9-E703-47F3-B628-7022468000AB}" type="datetime1">
              <a:rPr lang="en-US" smtClean="0"/>
              <a:t>4/9/2022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extLst>
      <p:ext uri="{BB962C8B-B14F-4D97-AF65-F5344CB8AC3E}">
        <p14:creationId xmlns:p14="http://schemas.microsoft.com/office/powerpoint/2010/main" val="258286861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EC0F804-73BF-48F4-BBA1-8FE76E57B730}" type="datetime1">
              <a:rPr lang="en-US" smtClean="0"/>
              <a:t>4/9/2022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extLst>
      <p:ext uri="{BB962C8B-B14F-4D97-AF65-F5344CB8AC3E}">
        <p14:creationId xmlns:p14="http://schemas.microsoft.com/office/powerpoint/2010/main" val="42050799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p:cNvSpPr>
            <a:spLocks noGrp="1"/>
          </p:cNvSpPr>
          <p:nvPr>
            <p:ph type="dt" sz="half" idx="10"/>
          </p:nvPr>
        </p:nvSpPr>
        <p:spPr/>
        <p:txBody>
          <a:bodyPr/>
          <a:lstStyle/>
          <a:p>
            <a:fld id="{685452EC-8D07-488B-B1B1-D575023B9EA3}" type="datetime1">
              <a:rPr lang="en-US" smtClean="0"/>
              <a:t>4/9/2022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extLst>
      <p:ext uri="{BB962C8B-B14F-4D97-AF65-F5344CB8AC3E}">
        <p14:creationId xmlns:p14="http://schemas.microsoft.com/office/powerpoint/2010/main" val="41160963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78374B1E-106E-4FF2-BF09-EBA5DB2AFA6B}" type="datetime1">
              <a:rPr lang="en-US" smtClean="0"/>
              <a:t>4/9/2022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extLst>
      <p:ext uri="{BB962C8B-B14F-4D97-AF65-F5344CB8AC3E}">
        <p14:creationId xmlns:p14="http://schemas.microsoft.com/office/powerpoint/2010/main" val="250228425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2EEA301-7F50-4DCD-9219-54D3432D5420}" type="datetime1">
              <a:rPr lang="en-US" smtClean="0"/>
              <a:t>4/9/2022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dirty="0"/>
              <a:t>‹#›</a:t>
            </a:fld>
            <a:endParaRPr lang="en-US" dirty="0"/>
          </a:p>
        </p:txBody>
      </p:sp>
    </p:spTree>
    <p:extLst>
      <p:ext uri="{BB962C8B-B14F-4D97-AF65-F5344CB8AC3E}">
        <p14:creationId xmlns:p14="http://schemas.microsoft.com/office/powerpoint/2010/main" val="194718342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F47883C7-371E-4AEC-B44F-5B79B587A51C}" type="datetime1">
              <a:rPr lang="en-US" smtClean="0"/>
              <a:t>4/9/2022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02111984F565}" type="slidenum">
              <a:rPr lang="en-US" dirty="0"/>
              <a:t>‹#›</a:t>
            </a:fld>
            <a:endParaRPr lang="en-US" dirty="0"/>
          </a:p>
        </p:txBody>
      </p:sp>
    </p:spTree>
    <p:extLst>
      <p:ext uri="{BB962C8B-B14F-4D97-AF65-F5344CB8AC3E}">
        <p14:creationId xmlns:p14="http://schemas.microsoft.com/office/powerpoint/2010/main" val="179690456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7" name="Date Placeholder 2"/>
          <p:cNvSpPr>
            <a:spLocks noGrp="1"/>
          </p:cNvSpPr>
          <p:nvPr>
            <p:ph type="dt" sz="half" idx="10"/>
          </p:nvPr>
        </p:nvSpPr>
        <p:spPr/>
        <p:txBody>
          <a:bodyPr/>
          <a:lstStyle/>
          <a:p>
            <a:fld id="{6221FC36-95FC-4A1F-A4C2-8F248EEA688B}" type="datetime1">
              <a:rPr lang="en-US" smtClean="0"/>
              <a:t>4/9/2022</a:t>
            </a:fld>
            <a:endParaRPr lang="en-US" dirty="0"/>
          </a:p>
        </p:txBody>
      </p:sp>
      <p:sp>
        <p:nvSpPr>
          <p:cNvPr id="5" name="Footer Placeholder 3"/>
          <p:cNvSpPr>
            <a:spLocks noGrp="1"/>
          </p:cNvSpPr>
          <p:nvPr>
            <p:ph type="ftr" sz="quarter" idx="11"/>
          </p:nvPr>
        </p:nvSpPr>
        <p:spPr/>
        <p:txBody>
          <a:bodyPr/>
          <a:lstStyle/>
          <a:p>
            <a:endParaRPr lang="en-US" dirty="0"/>
          </a:p>
        </p:txBody>
      </p:sp>
      <p:sp>
        <p:nvSpPr>
          <p:cNvPr id="6" name="Slide Number Placeholder 4"/>
          <p:cNvSpPr>
            <a:spLocks noGrp="1"/>
          </p:cNvSpPr>
          <p:nvPr>
            <p:ph type="sldNum" sz="quarter" idx="12"/>
          </p:nvPr>
        </p:nvSpPr>
        <p:spPr/>
        <p:txBody>
          <a:bodyPr/>
          <a:lstStyle/>
          <a:p>
            <a:fld id="{D57F1E4F-1CFF-5643-939E-02111984F565}" type="slidenum">
              <a:rPr lang="en-US" dirty="0"/>
              <a:t>‹#›</a:t>
            </a:fld>
            <a:endParaRPr lang="en-US" dirty="0"/>
          </a:p>
        </p:txBody>
      </p:sp>
    </p:spTree>
    <p:extLst>
      <p:ext uri="{BB962C8B-B14F-4D97-AF65-F5344CB8AC3E}">
        <p14:creationId xmlns:p14="http://schemas.microsoft.com/office/powerpoint/2010/main" val="53633927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82D6E9F5-9208-4ADC-9035-E3D97C2021CA}" type="datetime1">
              <a:rPr lang="en-US" smtClean="0"/>
              <a:t>4/9/2022</a:t>
            </a:fld>
            <a:endParaRPr lang="en-US" dirty="0"/>
          </a:p>
        </p:txBody>
      </p:sp>
      <p:sp>
        <p:nvSpPr>
          <p:cNvPr id="5" name="Footer Placeholder 2"/>
          <p:cNvSpPr>
            <a:spLocks noGrp="1"/>
          </p:cNvSpPr>
          <p:nvPr>
            <p:ph type="ftr" sz="quarter" idx="11"/>
          </p:nvPr>
        </p:nvSpPr>
        <p:spPr/>
        <p:txBody>
          <a:bodyPr/>
          <a:lstStyle/>
          <a:p>
            <a:endParaRPr lang="en-US" dirty="0"/>
          </a:p>
        </p:txBody>
      </p:sp>
      <p:sp>
        <p:nvSpPr>
          <p:cNvPr id="6" name="Slide Number Placeholder 3"/>
          <p:cNvSpPr>
            <a:spLocks noGrp="1"/>
          </p:cNvSpPr>
          <p:nvPr>
            <p:ph type="sldNum" sz="quarter" idx="12"/>
          </p:nvPr>
        </p:nvSpPr>
        <p:spPr/>
        <p:txBody>
          <a:bodyPr/>
          <a:lstStyle/>
          <a:p>
            <a:fld id="{D57F1E4F-1CFF-5643-939E-02111984F565}" type="slidenum">
              <a:rPr lang="en-US" dirty="0"/>
              <a:t>‹#›</a:t>
            </a:fld>
            <a:endParaRPr lang="en-US" dirty="0"/>
          </a:p>
        </p:txBody>
      </p:sp>
    </p:spTree>
    <p:extLst>
      <p:ext uri="{BB962C8B-B14F-4D97-AF65-F5344CB8AC3E}">
        <p14:creationId xmlns:p14="http://schemas.microsoft.com/office/powerpoint/2010/main" val="185996220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3401064" cy="14478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54954"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7" name="Date Placeholder 4"/>
          <p:cNvSpPr>
            <a:spLocks noGrp="1"/>
          </p:cNvSpPr>
          <p:nvPr>
            <p:ph type="dt" sz="half" idx="10"/>
          </p:nvPr>
        </p:nvSpPr>
        <p:spPr/>
        <p:txBody>
          <a:bodyPr/>
          <a:lstStyle/>
          <a:p>
            <a:fld id="{EACD09AC-AF99-481A-95E6-439D523B57AD}" type="datetime1">
              <a:rPr lang="en-US" smtClean="0"/>
              <a:t>4/9/2022</a:t>
            </a:fld>
            <a:endParaRPr lang="en-US" dirty="0"/>
          </a:p>
        </p:txBody>
      </p:sp>
      <p:sp>
        <p:nvSpPr>
          <p:cNvPr id="5" name="Footer Placeholder 5"/>
          <p:cNvSpPr>
            <a:spLocks noGrp="1"/>
          </p:cNvSpPr>
          <p:nvPr>
            <p:ph type="ftr" sz="quarter" idx="11"/>
          </p:nvPr>
        </p:nvSpPr>
        <p:spPr/>
        <p:txBody>
          <a:bodyPr/>
          <a:lstStyle/>
          <a:p>
            <a:endParaRPr lang="en-US" dirty="0"/>
          </a:p>
        </p:txBody>
      </p:sp>
      <p:sp>
        <p:nvSpPr>
          <p:cNvPr id="6" name="Slide Number Placeholder 6"/>
          <p:cNvSpPr>
            <a:spLocks noGrp="1"/>
          </p:cNvSpPr>
          <p:nvPr>
            <p:ph type="sldNum" sz="quarter" idx="12"/>
          </p:nvPr>
        </p:nvSpPr>
        <p:spPr/>
        <p:txBody>
          <a:bodyPr/>
          <a:lstStyle/>
          <a:p>
            <a:fld id="{D57F1E4F-1CFF-5643-939E-02111984F565}" type="slidenum">
              <a:rPr lang="en-US" dirty="0"/>
              <a:t>‹#›</a:t>
            </a:fld>
            <a:endParaRPr lang="en-US" dirty="0"/>
          </a:p>
        </p:txBody>
      </p:sp>
    </p:spTree>
    <p:extLst>
      <p:ext uri="{BB962C8B-B14F-4D97-AF65-F5344CB8AC3E}">
        <p14:creationId xmlns:p14="http://schemas.microsoft.com/office/powerpoint/2010/main" val="423064599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B0F10F9E-2EE5-4DB1-B4E2-37B8314345B5}" type="datetime1">
              <a:rPr lang="en-US" smtClean="0"/>
              <a:t>4/9/2022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dirty="0"/>
              <a:t>‹#›</a:t>
            </a:fld>
            <a:endParaRPr lang="en-US" dirty="0"/>
          </a:p>
        </p:txBody>
      </p:sp>
    </p:spTree>
    <p:extLst>
      <p:ext uri="{BB962C8B-B14F-4D97-AF65-F5344CB8AC3E}">
        <p14:creationId xmlns:p14="http://schemas.microsoft.com/office/powerpoint/2010/main" val="349565090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3CB15D77-8D93-4A74-BFAB-A0D5831DD53D}" type="datetime1">
              <a:rPr lang="en-US" smtClean="0"/>
              <a:t>4/9/2022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dirty="0"/>
              <a:t>‹#›</a:t>
            </a:fld>
            <a:endParaRPr lang="en-US" dirty="0"/>
          </a:p>
        </p:txBody>
      </p:sp>
    </p:spTree>
    <p:extLst>
      <p:ext uri="{BB962C8B-B14F-4D97-AF65-F5344CB8AC3E}">
        <p14:creationId xmlns:p14="http://schemas.microsoft.com/office/powerpoint/2010/main" val="295454889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en-US"/>
              <a:t>Click to edit Master title style</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D61045CA-7371-4D9F-839C-879F7624388C}" type="datetime1">
              <a:rPr lang="en-US" smtClean="0"/>
              <a:t>4/9/2022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extLst>
      <p:ext uri="{BB962C8B-B14F-4D97-AF65-F5344CB8AC3E}">
        <p14:creationId xmlns:p14="http://schemas.microsoft.com/office/powerpoint/2010/main" val="225251177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en-US"/>
              <a:t>Click to edit Master title style</a:t>
            </a:r>
            <a:endParaRPr lang="en-US" dirty="0"/>
          </a:p>
        </p:txBody>
      </p:sp>
      <p:sp>
        <p:nvSpPr>
          <p:cNvPr id="14" name="Text Placeholder 3"/>
          <p:cNvSpPr>
            <a:spLocks noGrp="1"/>
          </p:cNvSpPr>
          <p:nvPr>
            <p:ph type="body" sz="half" idx="13"/>
          </p:nvPr>
        </p:nvSpPr>
        <p:spPr>
          <a:xfrm>
            <a:off x="1930400" y="3771174"/>
            <a:ext cx="7279649" cy="342174"/>
          </a:xfrm>
        </p:spPr>
        <p:txBody>
          <a:bodyPr anchor="t">
            <a:normAutofit/>
          </a:bodyPr>
          <a:lstStyle>
            <a:lvl1pPr marL="0" indent="0">
              <a:buNone/>
              <a:defRPr lang="en-US" sz="1400" b="0" i="0" kern="1200" cap="small" dirty="0">
                <a:solidFill>
                  <a:schemeClr val="accent1"/>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5E74D90E-BCC3-4B71-B601-F14BF70A7ACF}" type="datetime1">
              <a:rPr lang="en-US" smtClean="0"/>
              <a:t>4/9/2022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
        <p:nvSpPr>
          <p:cNvPr id="9" name="TextBox 8"/>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accent1"/>
                </a:solidFill>
                <a:latin typeface="Arial"/>
                <a:ea typeface="+mj-ea"/>
                <a:cs typeface="+mj-cs"/>
              </a:defRPr>
            </a:lvl1pPr>
          </a:lstStyle>
          <a:p>
            <a:pPr lvl="0"/>
            <a:r>
              <a:rPr lang="en-US" dirty="0"/>
              <a:t>“</a:t>
            </a:r>
          </a:p>
        </p:txBody>
      </p:sp>
      <p:sp>
        <p:nvSpPr>
          <p:cNvPr id="13" name="TextBox 12"/>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accent1"/>
                </a:solidFill>
                <a:latin typeface="Arial"/>
                <a:ea typeface="+mj-ea"/>
                <a:cs typeface="+mj-cs"/>
              </a:defRPr>
            </a:lvl1pPr>
          </a:lstStyle>
          <a:p>
            <a:pPr lvl="0"/>
            <a:r>
              <a:rPr lang="en-US" dirty="0"/>
              <a:t>”</a:t>
            </a:r>
          </a:p>
        </p:txBody>
      </p:sp>
    </p:spTree>
    <p:extLst>
      <p:ext uri="{BB962C8B-B14F-4D97-AF65-F5344CB8AC3E}">
        <p14:creationId xmlns:p14="http://schemas.microsoft.com/office/powerpoint/2010/main" val="11825453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3698E0B9-6112-44CC-A70F-F26A311F1678}" type="datetime1">
              <a:rPr lang="en-US" smtClean="0"/>
              <a:t>4/9/2022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extLst>
      <p:ext uri="{BB962C8B-B14F-4D97-AF65-F5344CB8AC3E}">
        <p14:creationId xmlns:p14="http://schemas.microsoft.com/office/powerpoint/2010/main" val="15681182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7E6167D2-A0E0-4221-A1FF-20E35F20968C}" type="datetime1">
              <a:rPr lang="en-US" smtClean="0"/>
              <a:t>4/9/2022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extLst>
      <p:ext uri="{BB962C8B-B14F-4D97-AF65-F5344CB8AC3E}">
        <p14:creationId xmlns:p14="http://schemas.microsoft.com/office/powerpoint/2010/main" val="89735971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a:t>Click to edit Master title style</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17" name="Straight Connector 16"/>
          <p:cNvCxnSpPr/>
          <p:nvPr/>
        </p:nvCxnSpPr>
        <p:spPr>
          <a:xfrm>
            <a:off x="3726142" y="2133600"/>
            <a:ext cx="0" cy="39624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71209201-EF67-4A6A-B2F8-3175091A2B73}" type="datetime1">
              <a:rPr lang="en-US" smtClean="0"/>
              <a:t>4/9/2022</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extLst>
      <p:ext uri="{BB962C8B-B14F-4D97-AF65-F5344CB8AC3E}">
        <p14:creationId xmlns:p14="http://schemas.microsoft.com/office/powerpoint/2010/main" val="322167736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a:t>Click to edit Master title style</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17" name="Straight Connector 16"/>
          <p:cNvCxnSpPr/>
          <p:nvPr/>
        </p:nvCxnSpPr>
        <p:spPr>
          <a:xfrm>
            <a:off x="3726142" y="2133600"/>
            <a:ext cx="0" cy="39624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8A48FF52-7C7A-46AF-95F2-FA74A01A4732}" type="datetime1">
              <a:rPr lang="en-US" smtClean="0"/>
              <a:t>4/9/2022</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extLst>
      <p:ext uri="{BB962C8B-B14F-4D97-AF65-F5344CB8AC3E}">
        <p14:creationId xmlns:p14="http://schemas.microsoft.com/office/powerpoint/2010/main" val="199135431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CF39DA9-A96A-47E5-AF39-7E672ACE34B8}" type="datetime1">
              <a:rPr lang="en-US" smtClean="0"/>
              <a:t>4/9/2022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extLst>
      <p:ext uri="{BB962C8B-B14F-4D97-AF65-F5344CB8AC3E}">
        <p14:creationId xmlns:p14="http://schemas.microsoft.com/office/powerpoint/2010/main" val="60806175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0F58A00-8770-4B96-8DB1-F0B308C9F5D7}" type="datetime1">
              <a:rPr lang="en-US" smtClean="0"/>
              <a:t>4/9/2022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extLst>
      <p:ext uri="{BB962C8B-B14F-4D97-AF65-F5344CB8AC3E}">
        <p14:creationId xmlns:p14="http://schemas.microsoft.com/office/powerpoint/2010/main" val="317491634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en-US"/>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9C4B0523-6529-4AE6-8FD4-A682838F5A28}" type="datetime1">
              <a:rPr lang="en-US" smtClean="0"/>
              <a:t>4/9/2022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extLst>
      <p:ext uri="{BB962C8B-B14F-4D97-AF65-F5344CB8AC3E}">
        <p14:creationId xmlns:p14="http://schemas.microsoft.com/office/powerpoint/2010/main" val="198664462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F86F133-41D7-461C-816A-9220E5034246}" type="datetime1">
              <a:rPr lang="en-US" smtClean="0"/>
              <a:t>4/9/2022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extLst>
      <p:ext uri="{BB962C8B-B14F-4D97-AF65-F5344CB8AC3E}">
        <p14:creationId xmlns:p14="http://schemas.microsoft.com/office/powerpoint/2010/main" val="143842414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FB5D280D-33B0-47D7-93B6-08708D333071}" type="datetime1">
              <a:rPr lang="en-US" smtClean="0"/>
              <a:t>4/9/2022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extLst>
      <p:ext uri="{BB962C8B-B14F-4D97-AF65-F5344CB8AC3E}">
        <p14:creationId xmlns:p14="http://schemas.microsoft.com/office/powerpoint/2010/main" val="225024017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F37D2B1-A47F-49D2-A607-37A456864BE9}" type="datetime1">
              <a:rPr lang="en-US" smtClean="0"/>
              <a:t>4/9/2022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dirty="0"/>
              <a:t>‹#›</a:t>
            </a:fld>
            <a:endParaRPr lang="en-US" dirty="0"/>
          </a:p>
        </p:txBody>
      </p:sp>
    </p:spTree>
    <p:extLst>
      <p:ext uri="{BB962C8B-B14F-4D97-AF65-F5344CB8AC3E}">
        <p14:creationId xmlns:p14="http://schemas.microsoft.com/office/powerpoint/2010/main" val="93375103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255B5CFE-D6FA-4B29-B93B-BD176EBDE46A}" type="datetime1">
              <a:rPr lang="en-US" smtClean="0"/>
              <a:t>4/9/2022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02111984F565}" type="slidenum">
              <a:rPr lang="en-US" dirty="0"/>
              <a:t>‹#›</a:t>
            </a:fld>
            <a:endParaRPr lang="en-US" dirty="0"/>
          </a:p>
        </p:txBody>
      </p:sp>
    </p:spTree>
    <p:extLst>
      <p:ext uri="{BB962C8B-B14F-4D97-AF65-F5344CB8AC3E}">
        <p14:creationId xmlns:p14="http://schemas.microsoft.com/office/powerpoint/2010/main" val="2556540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2DD969F-9FD2-4A4C-A75D-03AA8022D1FB}" type="datetime1">
              <a:rPr lang="en-US" smtClean="0"/>
              <a:t>4/9/2022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dirty="0"/>
              <a:t>‹#›</a:t>
            </a:fld>
            <a:endParaRPr lang="en-US" dirty="0"/>
          </a:p>
        </p:txBody>
      </p:sp>
    </p:spTree>
    <p:extLst>
      <p:ext uri="{BB962C8B-B14F-4D97-AF65-F5344CB8AC3E}">
        <p14:creationId xmlns:p14="http://schemas.microsoft.com/office/powerpoint/2010/main" val="32654752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7" name="Date Placeholder 2"/>
          <p:cNvSpPr>
            <a:spLocks noGrp="1"/>
          </p:cNvSpPr>
          <p:nvPr>
            <p:ph type="dt" sz="half" idx="10"/>
          </p:nvPr>
        </p:nvSpPr>
        <p:spPr/>
        <p:txBody>
          <a:bodyPr/>
          <a:lstStyle/>
          <a:p>
            <a:fld id="{6D6414A2-14CD-4469-854C-C220229727BD}" type="datetime1">
              <a:rPr lang="en-US" smtClean="0"/>
              <a:t>4/9/2022</a:t>
            </a:fld>
            <a:endParaRPr lang="en-US" dirty="0"/>
          </a:p>
        </p:txBody>
      </p:sp>
      <p:sp>
        <p:nvSpPr>
          <p:cNvPr id="5" name="Footer Placeholder 3"/>
          <p:cNvSpPr>
            <a:spLocks noGrp="1"/>
          </p:cNvSpPr>
          <p:nvPr>
            <p:ph type="ftr" sz="quarter" idx="11"/>
          </p:nvPr>
        </p:nvSpPr>
        <p:spPr/>
        <p:txBody>
          <a:bodyPr/>
          <a:lstStyle/>
          <a:p>
            <a:endParaRPr lang="en-US" dirty="0"/>
          </a:p>
        </p:txBody>
      </p:sp>
      <p:sp>
        <p:nvSpPr>
          <p:cNvPr id="6" name="Slide Number Placeholder 4"/>
          <p:cNvSpPr>
            <a:spLocks noGrp="1"/>
          </p:cNvSpPr>
          <p:nvPr>
            <p:ph type="sldNum" sz="quarter" idx="12"/>
          </p:nvPr>
        </p:nvSpPr>
        <p:spPr/>
        <p:txBody>
          <a:bodyPr/>
          <a:lstStyle/>
          <a:p>
            <a:fld id="{D57F1E4F-1CFF-5643-939E-02111984F565}" type="slidenum">
              <a:rPr lang="en-US" dirty="0"/>
              <a:t>‹#›</a:t>
            </a:fld>
            <a:endParaRPr lang="en-US" dirty="0"/>
          </a:p>
        </p:txBody>
      </p:sp>
    </p:spTree>
    <p:extLst>
      <p:ext uri="{BB962C8B-B14F-4D97-AF65-F5344CB8AC3E}">
        <p14:creationId xmlns:p14="http://schemas.microsoft.com/office/powerpoint/2010/main" val="380402991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C0FD010F-AA4F-4F9E-AE79-1B006AC6BDAF}" type="datetime1">
              <a:rPr lang="en-US" smtClean="0"/>
              <a:t>4/9/2022</a:t>
            </a:fld>
            <a:endParaRPr lang="en-US" dirty="0"/>
          </a:p>
        </p:txBody>
      </p:sp>
      <p:sp>
        <p:nvSpPr>
          <p:cNvPr id="5" name="Footer Placeholder 2"/>
          <p:cNvSpPr>
            <a:spLocks noGrp="1"/>
          </p:cNvSpPr>
          <p:nvPr>
            <p:ph type="ftr" sz="quarter" idx="11"/>
          </p:nvPr>
        </p:nvSpPr>
        <p:spPr/>
        <p:txBody>
          <a:bodyPr/>
          <a:lstStyle/>
          <a:p>
            <a:endParaRPr lang="en-US" dirty="0"/>
          </a:p>
        </p:txBody>
      </p:sp>
      <p:sp>
        <p:nvSpPr>
          <p:cNvPr id="6" name="Slide Number Placeholder 3"/>
          <p:cNvSpPr>
            <a:spLocks noGrp="1"/>
          </p:cNvSpPr>
          <p:nvPr>
            <p:ph type="sldNum" sz="quarter" idx="12"/>
          </p:nvPr>
        </p:nvSpPr>
        <p:spPr/>
        <p:txBody>
          <a:bodyPr/>
          <a:lstStyle/>
          <a:p>
            <a:fld id="{D57F1E4F-1CFF-5643-939E-02111984F565}" type="slidenum">
              <a:rPr lang="en-US" dirty="0"/>
              <a:t>‹#›</a:t>
            </a:fld>
            <a:endParaRPr lang="en-US" dirty="0"/>
          </a:p>
        </p:txBody>
      </p:sp>
    </p:spTree>
    <p:extLst>
      <p:ext uri="{BB962C8B-B14F-4D97-AF65-F5344CB8AC3E}">
        <p14:creationId xmlns:p14="http://schemas.microsoft.com/office/powerpoint/2010/main" val="206397093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3401064" cy="14478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54954"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7" name="Date Placeholder 4"/>
          <p:cNvSpPr>
            <a:spLocks noGrp="1"/>
          </p:cNvSpPr>
          <p:nvPr>
            <p:ph type="dt" sz="half" idx="10"/>
          </p:nvPr>
        </p:nvSpPr>
        <p:spPr/>
        <p:txBody>
          <a:bodyPr/>
          <a:lstStyle/>
          <a:p>
            <a:fld id="{4AAF05CF-1713-4CB2-A9DF-7BCC2083CF3A}" type="datetime1">
              <a:rPr lang="en-US" smtClean="0"/>
              <a:t>4/9/2022</a:t>
            </a:fld>
            <a:endParaRPr lang="en-US" dirty="0"/>
          </a:p>
        </p:txBody>
      </p:sp>
      <p:sp>
        <p:nvSpPr>
          <p:cNvPr id="5" name="Footer Placeholder 5"/>
          <p:cNvSpPr>
            <a:spLocks noGrp="1"/>
          </p:cNvSpPr>
          <p:nvPr>
            <p:ph type="ftr" sz="quarter" idx="11"/>
          </p:nvPr>
        </p:nvSpPr>
        <p:spPr/>
        <p:txBody>
          <a:bodyPr/>
          <a:lstStyle/>
          <a:p>
            <a:endParaRPr lang="en-US" dirty="0"/>
          </a:p>
        </p:txBody>
      </p:sp>
      <p:sp>
        <p:nvSpPr>
          <p:cNvPr id="6" name="Slide Number Placeholder 6"/>
          <p:cNvSpPr>
            <a:spLocks noGrp="1"/>
          </p:cNvSpPr>
          <p:nvPr>
            <p:ph type="sldNum" sz="quarter" idx="12"/>
          </p:nvPr>
        </p:nvSpPr>
        <p:spPr/>
        <p:txBody>
          <a:bodyPr/>
          <a:lstStyle/>
          <a:p>
            <a:fld id="{D57F1E4F-1CFF-5643-939E-02111984F565}" type="slidenum">
              <a:rPr lang="en-US" dirty="0"/>
              <a:t>‹#›</a:t>
            </a:fld>
            <a:endParaRPr lang="en-US" dirty="0"/>
          </a:p>
        </p:txBody>
      </p:sp>
    </p:spTree>
    <p:extLst>
      <p:ext uri="{BB962C8B-B14F-4D97-AF65-F5344CB8AC3E}">
        <p14:creationId xmlns:p14="http://schemas.microsoft.com/office/powerpoint/2010/main" val="122108704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4D4834C6-69E0-4AD5-B8B2-61C1FE03E031}" type="datetime1">
              <a:rPr lang="en-US" smtClean="0"/>
              <a:t>4/9/2022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dirty="0"/>
              <a:t>‹#›</a:t>
            </a:fld>
            <a:endParaRPr lang="en-US" dirty="0"/>
          </a:p>
        </p:txBody>
      </p:sp>
    </p:spTree>
    <p:extLst>
      <p:ext uri="{BB962C8B-B14F-4D97-AF65-F5344CB8AC3E}">
        <p14:creationId xmlns:p14="http://schemas.microsoft.com/office/powerpoint/2010/main" val="302597793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282CD977-9EB5-462A-BBB7-7765EFB1A950}" type="datetime1">
              <a:rPr lang="en-US" smtClean="0"/>
              <a:t>4/9/2022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dirty="0"/>
              <a:t>‹#›</a:t>
            </a:fld>
            <a:endParaRPr lang="en-US" dirty="0"/>
          </a:p>
        </p:txBody>
      </p:sp>
    </p:spTree>
    <p:extLst>
      <p:ext uri="{BB962C8B-B14F-4D97-AF65-F5344CB8AC3E}">
        <p14:creationId xmlns:p14="http://schemas.microsoft.com/office/powerpoint/2010/main" val="91187526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en-US"/>
              <a:t>Click to edit Master title style</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1F677711-50D4-451C-81B6-07990811F4E1}" type="datetime1">
              <a:rPr lang="en-US" smtClean="0"/>
              <a:t>4/9/2022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extLst>
      <p:ext uri="{BB962C8B-B14F-4D97-AF65-F5344CB8AC3E}">
        <p14:creationId xmlns:p14="http://schemas.microsoft.com/office/powerpoint/2010/main" val="255699151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en-US"/>
              <a:t>Click to edit Master title style</a:t>
            </a:r>
            <a:endParaRPr lang="en-US" dirty="0"/>
          </a:p>
        </p:txBody>
      </p:sp>
      <p:sp>
        <p:nvSpPr>
          <p:cNvPr id="14" name="Text Placeholder 3"/>
          <p:cNvSpPr>
            <a:spLocks noGrp="1"/>
          </p:cNvSpPr>
          <p:nvPr>
            <p:ph type="body" sz="half" idx="13"/>
          </p:nvPr>
        </p:nvSpPr>
        <p:spPr>
          <a:xfrm>
            <a:off x="1930400" y="3771174"/>
            <a:ext cx="7385828" cy="342174"/>
          </a:xfrm>
        </p:spPr>
        <p:txBody>
          <a:bodyPr anchor="t">
            <a:normAutofit/>
          </a:bodyPr>
          <a:lstStyle>
            <a:lvl1pPr marL="0" indent="0">
              <a:buNone/>
              <a:defRPr lang="en-US" sz="1400" b="0" i="0" kern="1200" cap="small" dirty="0">
                <a:solidFill>
                  <a:schemeClr val="accent1"/>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5D9BFE99-F8AB-45F4-9DB1-292872DD4432}" type="datetime1">
              <a:rPr lang="en-US" smtClean="0"/>
              <a:t>4/9/2022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
        <p:nvSpPr>
          <p:cNvPr id="11" name="TextBox 10"/>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accent1"/>
                </a:solidFill>
                <a:latin typeface="Arial"/>
                <a:ea typeface="+mj-ea"/>
                <a:cs typeface="+mj-cs"/>
              </a:defRPr>
            </a:lvl1pPr>
          </a:lstStyle>
          <a:p>
            <a:pPr lvl="0"/>
            <a:r>
              <a:rPr lang="en-US" dirty="0"/>
              <a:t>“</a:t>
            </a:r>
          </a:p>
        </p:txBody>
      </p:sp>
      <p:sp>
        <p:nvSpPr>
          <p:cNvPr id="13" name="TextBox 12"/>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accent1"/>
                </a:solidFill>
                <a:latin typeface="Arial"/>
                <a:ea typeface="+mj-ea"/>
                <a:cs typeface="+mj-cs"/>
              </a:defRPr>
            </a:lvl1pPr>
          </a:lstStyle>
          <a:p>
            <a:pPr lvl="0"/>
            <a:r>
              <a:rPr lang="en-US" dirty="0"/>
              <a:t>”</a:t>
            </a:r>
          </a:p>
        </p:txBody>
      </p:sp>
    </p:spTree>
    <p:extLst>
      <p:ext uri="{BB962C8B-B14F-4D97-AF65-F5344CB8AC3E}">
        <p14:creationId xmlns:p14="http://schemas.microsoft.com/office/powerpoint/2010/main" val="6888345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59" cy="165318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A0A3363-61E4-45FD-8C2B-50FEE9F6765A}" type="datetime1">
              <a:rPr lang="en-US" smtClean="0"/>
              <a:t>4/9/2022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extLst>
      <p:ext uri="{BB962C8B-B14F-4D97-AF65-F5344CB8AC3E}">
        <p14:creationId xmlns:p14="http://schemas.microsoft.com/office/powerpoint/2010/main" val="88932944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a:t>Click to edit Master title style</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17" name="Straight Connector 16"/>
          <p:cNvCxnSpPr/>
          <p:nvPr/>
        </p:nvCxnSpPr>
        <p:spPr>
          <a:xfrm>
            <a:off x="3726142" y="2133600"/>
            <a:ext cx="0" cy="39624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047F18D6-2D50-4EA2-9754-B859E0ACB08B}" type="datetime1">
              <a:rPr lang="en-US" smtClean="0"/>
              <a:t>4/9/2022</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extLst>
      <p:ext uri="{BB962C8B-B14F-4D97-AF65-F5344CB8AC3E}">
        <p14:creationId xmlns:p14="http://schemas.microsoft.com/office/powerpoint/2010/main" val="234549578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a:t>Click to edit Master title style</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17" name="Straight Connector 16"/>
          <p:cNvCxnSpPr/>
          <p:nvPr/>
        </p:nvCxnSpPr>
        <p:spPr>
          <a:xfrm>
            <a:off x="3726142" y="2133600"/>
            <a:ext cx="0" cy="39624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5938A2DA-47D7-47BA-BDFF-8B543971A2D9}" type="datetime1">
              <a:rPr lang="en-US" smtClean="0"/>
              <a:t>4/9/2022</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extLst>
      <p:ext uri="{BB962C8B-B14F-4D97-AF65-F5344CB8AC3E}">
        <p14:creationId xmlns:p14="http://schemas.microsoft.com/office/powerpoint/2010/main" val="24365209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15B503D2-373E-44C1-B042-18E4840EF024}" type="datetime1">
              <a:rPr lang="en-US" smtClean="0"/>
              <a:t>4/9/2022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02111984F565}" type="slidenum">
              <a:rPr lang="en-US" dirty="0"/>
              <a:t>‹#›</a:t>
            </a:fld>
            <a:endParaRPr lang="en-US" dirty="0"/>
          </a:p>
        </p:txBody>
      </p:sp>
    </p:spTree>
    <p:extLst>
      <p:ext uri="{BB962C8B-B14F-4D97-AF65-F5344CB8AC3E}">
        <p14:creationId xmlns:p14="http://schemas.microsoft.com/office/powerpoint/2010/main" val="34929920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AB10774-9825-4C0C-BC26-2F6BAE34D89D}" type="datetime1">
              <a:rPr lang="en-US" smtClean="0"/>
              <a:t>4/9/2022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extLst>
      <p:ext uri="{BB962C8B-B14F-4D97-AF65-F5344CB8AC3E}">
        <p14:creationId xmlns:p14="http://schemas.microsoft.com/office/powerpoint/2010/main" val="357035647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9A8C840-DA3D-4E7A-AA86-19E9C986A314}" type="datetime1">
              <a:rPr lang="en-US" smtClean="0"/>
              <a:t>4/9/2022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extLst>
      <p:ext uri="{BB962C8B-B14F-4D97-AF65-F5344CB8AC3E}">
        <p14:creationId xmlns:p14="http://schemas.microsoft.com/office/powerpoint/2010/main" val="311550084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en-US"/>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14CDB6CC-EFBA-49BE-B3A8-5D8C57669F39}" type="datetime1">
              <a:rPr lang="en-US" smtClean="0"/>
              <a:t>4/9/2022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extLst>
      <p:ext uri="{BB962C8B-B14F-4D97-AF65-F5344CB8AC3E}">
        <p14:creationId xmlns:p14="http://schemas.microsoft.com/office/powerpoint/2010/main" val="130416523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A4B90E7-11B0-470F-BE9F-A09D1BD963D0}" type="datetime1">
              <a:rPr lang="en-US" smtClean="0"/>
              <a:t>4/9/2022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extLst>
      <p:ext uri="{BB962C8B-B14F-4D97-AF65-F5344CB8AC3E}">
        <p14:creationId xmlns:p14="http://schemas.microsoft.com/office/powerpoint/2010/main" val="336401387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834E5C5C-EDDD-468C-8D29-7248FA210BE2}" type="datetime1">
              <a:rPr lang="en-US" smtClean="0"/>
              <a:t>4/9/2022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extLst>
      <p:ext uri="{BB962C8B-B14F-4D97-AF65-F5344CB8AC3E}">
        <p14:creationId xmlns:p14="http://schemas.microsoft.com/office/powerpoint/2010/main" val="221357284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A44557A1-6F6F-4467-8AFD-68016539ABED}" type="datetime1">
              <a:rPr lang="en-US" smtClean="0"/>
              <a:t>4/9/2022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dirty="0"/>
              <a:t>‹#›</a:t>
            </a:fld>
            <a:endParaRPr lang="en-US" dirty="0"/>
          </a:p>
        </p:txBody>
      </p:sp>
    </p:spTree>
    <p:extLst>
      <p:ext uri="{BB962C8B-B14F-4D97-AF65-F5344CB8AC3E}">
        <p14:creationId xmlns:p14="http://schemas.microsoft.com/office/powerpoint/2010/main" val="1742858484"/>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FD287946-6893-4E0B-9C50-4BD7971DD33E}" type="datetime1">
              <a:rPr lang="en-US" smtClean="0"/>
              <a:t>4/9/2022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02111984F565}" type="slidenum">
              <a:rPr lang="en-US" dirty="0"/>
              <a:t>‹#›</a:t>
            </a:fld>
            <a:endParaRPr lang="en-US" dirty="0"/>
          </a:p>
        </p:txBody>
      </p:sp>
    </p:spTree>
    <p:extLst>
      <p:ext uri="{BB962C8B-B14F-4D97-AF65-F5344CB8AC3E}">
        <p14:creationId xmlns:p14="http://schemas.microsoft.com/office/powerpoint/2010/main" val="374979862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7" name="Date Placeholder 2"/>
          <p:cNvSpPr>
            <a:spLocks noGrp="1"/>
          </p:cNvSpPr>
          <p:nvPr>
            <p:ph type="dt" sz="half" idx="10"/>
          </p:nvPr>
        </p:nvSpPr>
        <p:spPr/>
        <p:txBody>
          <a:bodyPr/>
          <a:lstStyle/>
          <a:p>
            <a:fld id="{C79FFE16-0534-41BB-8CDD-F896C1A132C2}" type="datetime1">
              <a:rPr lang="en-US" smtClean="0"/>
              <a:t>4/9/2022</a:t>
            </a:fld>
            <a:endParaRPr lang="en-US" dirty="0"/>
          </a:p>
        </p:txBody>
      </p:sp>
      <p:sp>
        <p:nvSpPr>
          <p:cNvPr id="5" name="Footer Placeholder 3"/>
          <p:cNvSpPr>
            <a:spLocks noGrp="1"/>
          </p:cNvSpPr>
          <p:nvPr>
            <p:ph type="ftr" sz="quarter" idx="11"/>
          </p:nvPr>
        </p:nvSpPr>
        <p:spPr/>
        <p:txBody>
          <a:bodyPr/>
          <a:lstStyle/>
          <a:p>
            <a:endParaRPr lang="en-US" dirty="0"/>
          </a:p>
        </p:txBody>
      </p:sp>
      <p:sp>
        <p:nvSpPr>
          <p:cNvPr id="6" name="Slide Number Placeholder 4"/>
          <p:cNvSpPr>
            <a:spLocks noGrp="1"/>
          </p:cNvSpPr>
          <p:nvPr>
            <p:ph type="sldNum" sz="quarter" idx="12"/>
          </p:nvPr>
        </p:nvSpPr>
        <p:spPr/>
        <p:txBody>
          <a:bodyPr/>
          <a:lstStyle/>
          <a:p>
            <a:fld id="{D57F1E4F-1CFF-5643-939E-02111984F565}" type="slidenum">
              <a:rPr lang="en-US" dirty="0"/>
              <a:t>‹#›</a:t>
            </a:fld>
            <a:endParaRPr lang="en-US" dirty="0"/>
          </a:p>
        </p:txBody>
      </p:sp>
    </p:spTree>
    <p:extLst>
      <p:ext uri="{BB962C8B-B14F-4D97-AF65-F5344CB8AC3E}">
        <p14:creationId xmlns:p14="http://schemas.microsoft.com/office/powerpoint/2010/main" val="1952761122"/>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D3C9537A-4462-4562-8AC4-A662B8B0DB93}" type="datetime1">
              <a:rPr lang="en-US" smtClean="0"/>
              <a:t>4/9/2022</a:t>
            </a:fld>
            <a:endParaRPr lang="en-US" dirty="0"/>
          </a:p>
        </p:txBody>
      </p:sp>
      <p:sp>
        <p:nvSpPr>
          <p:cNvPr id="5" name="Footer Placeholder 2"/>
          <p:cNvSpPr>
            <a:spLocks noGrp="1"/>
          </p:cNvSpPr>
          <p:nvPr>
            <p:ph type="ftr" sz="quarter" idx="11"/>
          </p:nvPr>
        </p:nvSpPr>
        <p:spPr/>
        <p:txBody>
          <a:bodyPr/>
          <a:lstStyle/>
          <a:p>
            <a:endParaRPr lang="en-US" dirty="0"/>
          </a:p>
        </p:txBody>
      </p:sp>
      <p:sp>
        <p:nvSpPr>
          <p:cNvPr id="6" name="Slide Number Placeholder 3"/>
          <p:cNvSpPr>
            <a:spLocks noGrp="1"/>
          </p:cNvSpPr>
          <p:nvPr>
            <p:ph type="sldNum" sz="quarter" idx="12"/>
          </p:nvPr>
        </p:nvSpPr>
        <p:spPr/>
        <p:txBody>
          <a:bodyPr/>
          <a:lstStyle/>
          <a:p>
            <a:fld id="{D57F1E4F-1CFF-5643-939E-02111984F565}" type="slidenum">
              <a:rPr lang="en-US" dirty="0"/>
              <a:t>‹#›</a:t>
            </a:fld>
            <a:endParaRPr lang="en-US" dirty="0"/>
          </a:p>
        </p:txBody>
      </p:sp>
    </p:spTree>
    <p:extLst>
      <p:ext uri="{BB962C8B-B14F-4D97-AF65-F5344CB8AC3E}">
        <p14:creationId xmlns:p14="http://schemas.microsoft.com/office/powerpoint/2010/main" val="741604820"/>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3401064" cy="14478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54954"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7" name="Date Placeholder 4"/>
          <p:cNvSpPr>
            <a:spLocks noGrp="1"/>
          </p:cNvSpPr>
          <p:nvPr>
            <p:ph type="dt" sz="half" idx="10"/>
          </p:nvPr>
        </p:nvSpPr>
        <p:spPr/>
        <p:txBody>
          <a:bodyPr/>
          <a:lstStyle/>
          <a:p>
            <a:fld id="{EB5A1965-0B0A-49DE-8902-E76CEA6481CD}" type="datetime1">
              <a:rPr lang="en-US" smtClean="0"/>
              <a:t>4/9/2022</a:t>
            </a:fld>
            <a:endParaRPr lang="en-US" dirty="0"/>
          </a:p>
        </p:txBody>
      </p:sp>
      <p:sp>
        <p:nvSpPr>
          <p:cNvPr id="5" name="Footer Placeholder 5"/>
          <p:cNvSpPr>
            <a:spLocks noGrp="1"/>
          </p:cNvSpPr>
          <p:nvPr>
            <p:ph type="ftr" sz="quarter" idx="11"/>
          </p:nvPr>
        </p:nvSpPr>
        <p:spPr/>
        <p:txBody>
          <a:bodyPr/>
          <a:lstStyle/>
          <a:p>
            <a:endParaRPr lang="en-US" dirty="0"/>
          </a:p>
        </p:txBody>
      </p:sp>
      <p:sp>
        <p:nvSpPr>
          <p:cNvPr id="6" name="Slide Number Placeholder 6"/>
          <p:cNvSpPr>
            <a:spLocks noGrp="1"/>
          </p:cNvSpPr>
          <p:nvPr>
            <p:ph type="sldNum" sz="quarter" idx="12"/>
          </p:nvPr>
        </p:nvSpPr>
        <p:spPr/>
        <p:txBody>
          <a:bodyPr/>
          <a:lstStyle/>
          <a:p>
            <a:fld id="{D57F1E4F-1CFF-5643-939E-02111984F565}" type="slidenum">
              <a:rPr lang="en-US" dirty="0"/>
              <a:t>‹#›</a:t>
            </a:fld>
            <a:endParaRPr lang="en-US" dirty="0"/>
          </a:p>
        </p:txBody>
      </p:sp>
    </p:spTree>
    <p:extLst>
      <p:ext uri="{BB962C8B-B14F-4D97-AF65-F5344CB8AC3E}">
        <p14:creationId xmlns:p14="http://schemas.microsoft.com/office/powerpoint/2010/main" val="8515102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7" name="Date Placeholder 2"/>
          <p:cNvSpPr>
            <a:spLocks noGrp="1"/>
          </p:cNvSpPr>
          <p:nvPr>
            <p:ph type="dt" sz="half" idx="10"/>
          </p:nvPr>
        </p:nvSpPr>
        <p:spPr/>
        <p:txBody>
          <a:bodyPr/>
          <a:lstStyle/>
          <a:p>
            <a:fld id="{4B32E5B6-1A78-4EC0-AE44-B3847D5798DE}" type="datetime1">
              <a:rPr lang="en-US" smtClean="0"/>
              <a:t>4/9/2022</a:t>
            </a:fld>
            <a:endParaRPr lang="en-US" dirty="0"/>
          </a:p>
        </p:txBody>
      </p:sp>
      <p:sp>
        <p:nvSpPr>
          <p:cNvPr id="5" name="Footer Placeholder 3"/>
          <p:cNvSpPr>
            <a:spLocks noGrp="1"/>
          </p:cNvSpPr>
          <p:nvPr>
            <p:ph type="ftr" sz="quarter" idx="11"/>
          </p:nvPr>
        </p:nvSpPr>
        <p:spPr/>
        <p:txBody>
          <a:bodyPr/>
          <a:lstStyle/>
          <a:p>
            <a:endParaRPr lang="en-US" dirty="0"/>
          </a:p>
        </p:txBody>
      </p:sp>
      <p:sp>
        <p:nvSpPr>
          <p:cNvPr id="6" name="Slide Number Placeholder 4"/>
          <p:cNvSpPr>
            <a:spLocks noGrp="1"/>
          </p:cNvSpPr>
          <p:nvPr>
            <p:ph type="sldNum" sz="quarter" idx="12"/>
          </p:nvPr>
        </p:nvSpPr>
        <p:spPr/>
        <p:txBody>
          <a:bodyPr/>
          <a:lstStyle/>
          <a:p>
            <a:fld id="{D57F1E4F-1CFF-5643-939E-02111984F565}" type="slidenum">
              <a:rPr lang="en-US" dirty="0"/>
              <a:t>‹#›</a:t>
            </a:fld>
            <a:endParaRPr lang="en-US" dirty="0"/>
          </a:p>
        </p:txBody>
      </p:sp>
    </p:spTree>
    <p:extLst>
      <p:ext uri="{BB962C8B-B14F-4D97-AF65-F5344CB8AC3E}">
        <p14:creationId xmlns:p14="http://schemas.microsoft.com/office/powerpoint/2010/main" val="21867774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EB5A763E-E62B-4B68-90C9-56663C0CAF99}" type="datetime1">
              <a:rPr lang="en-US" smtClean="0"/>
              <a:t>4/9/2022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dirty="0"/>
              <a:t>‹#›</a:t>
            </a:fld>
            <a:endParaRPr lang="en-US" dirty="0"/>
          </a:p>
        </p:txBody>
      </p:sp>
    </p:spTree>
    <p:extLst>
      <p:ext uri="{BB962C8B-B14F-4D97-AF65-F5344CB8AC3E}">
        <p14:creationId xmlns:p14="http://schemas.microsoft.com/office/powerpoint/2010/main" val="34357586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21331395-001C-4FBC-BAC9-291DEEF28BE8}" type="datetime1">
              <a:rPr lang="en-US" smtClean="0"/>
              <a:t>4/9/2022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dirty="0"/>
              <a:t>‹#›</a:t>
            </a:fld>
            <a:endParaRPr lang="en-US" dirty="0"/>
          </a:p>
        </p:txBody>
      </p:sp>
    </p:spTree>
    <p:extLst>
      <p:ext uri="{BB962C8B-B14F-4D97-AF65-F5344CB8AC3E}">
        <p14:creationId xmlns:p14="http://schemas.microsoft.com/office/powerpoint/2010/main" val="3104642157"/>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en-US"/>
              <a:t>Click to edit Master title style</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08EB5222-5596-41AA-B7DB-5555F42D8E33}" type="datetime1">
              <a:rPr lang="en-US" smtClean="0"/>
              <a:t>4/9/2022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extLst>
      <p:ext uri="{BB962C8B-B14F-4D97-AF65-F5344CB8AC3E}">
        <p14:creationId xmlns:p14="http://schemas.microsoft.com/office/powerpoint/2010/main" val="2533580875"/>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en-US"/>
              <a:t>Click to edit Master title style</a:t>
            </a:r>
            <a:endParaRPr lang="en-US" dirty="0"/>
          </a:p>
        </p:txBody>
      </p:sp>
      <p:sp>
        <p:nvSpPr>
          <p:cNvPr id="14" name="Text Placeholder 3"/>
          <p:cNvSpPr>
            <a:spLocks noGrp="1"/>
          </p:cNvSpPr>
          <p:nvPr>
            <p:ph type="body" sz="half" idx="13"/>
          </p:nvPr>
        </p:nvSpPr>
        <p:spPr>
          <a:xfrm>
            <a:off x="1930400" y="3771174"/>
            <a:ext cx="7385828" cy="342174"/>
          </a:xfrm>
        </p:spPr>
        <p:txBody>
          <a:bodyPr anchor="t">
            <a:normAutofit/>
          </a:bodyPr>
          <a:lstStyle>
            <a:lvl1pPr marL="0" indent="0">
              <a:buNone/>
              <a:defRPr lang="en-US" sz="1400" b="0" i="0" kern="1200" cap="small" dirty="0">
                <a:solidFill>
                  <a:schemeClr val="accent1"/>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F34AC3E4-DE3E-4708-B651-9811CA0F08B6}" type="datetime1">
              <a:rPr lang="en-US" smtClean="0"/>
              <a:t>4/9/2022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
        <p:nvSpPr>
          <p:cNvPr id="11" name="TextBox 10"/>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accent1"/>
                </a:solidFill>
                <a:latin typeface="Arial"/>
                <a:ea typeface="+mj-ea"/>
                <a:cs typeface="+mj-cs"/>
              </a:defRPr>
            </a:lvl1pPr>
          </a:lstStyle>
          <a:p>
            <a:pPr lvl="0"/>
            <a:r>
              <a:rPr lang="en-US" dirty="0"/>
              <a:t>“</a:t>
            </a:r>
          </a:p>
        </p:txBody>
      </p:sp>
      <p:sp>
        <p:nvSpPr>
          <p:cNvPr id="13" name="TextBox 12"/>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accent1"/>
                </a:solidFill>
                <a:latin typeface="Arial"/>
                <a:ea typeface="+mj-ea"/>
                <a:cs typeface="+mj-cs"/>
              </a:defRPr>
            </a:lvl1pPr>
          </a:lstStyle>
          <a:p>
            <a:pPr lvl="0"/>
            <a:r>
              <a:rPr lang="en-US" dirty="0"/>
              <a:t>”</a:t>
            </a:r>
          </a:p>
        </p:txBody>
      </p:sp>
    </p:spTree>
    <p:extLst>
      <p:ext uri="{BB962C8B-B14F-4D97-AF65-F5344CB8AC3E}">
        <p14:creationId xmlns:p14="http://schemas.microsoft.com/office/powerpoint/2010/main" val="360881766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59" cy="165318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A010014-ED8C-46FF-9CE9-0BF1D0144F92}" type="datetime1">
              <a:rPr lang="en-US" smtClean="0"/>
              <a:t>4/9/2022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extLst>
      <p:ext uri="{BB962C8B-B14F-4D97-AF65-F5344CB8AC3E}">
        <p14:creationId xmlns:p14="http://schemas.microsoft.com/office/powerpoint/2010/main" val="138452239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a:t>Click to edit Master title style</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17" name="Straight Connector 16"/>
          <p:cNvCxnSpPr/>
          <p:nvPr/>
        </p:nvCxnSpPr>
        <p:spPr>
          <a:xfrm>
            <a:off x="3726142" y="2133600"/>
            <a:ext cx="0" cy="39624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9F8ED1EF-84CC-42B9-909C-6EE6BAC8B977}" type="datetime1">
              <a:rPr lang="en-US" smtClean="0"/>
              <a:t>4/9/2022</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extLst>
      <p:ext uri="{BB962C8B-B14F-4D97-AF65-F5344CB8AC3E}">
        <p14:creationId xmlns:p14="http://schemas.microsoft.com/office/powerpoint/2010/main" val="1993238081"/>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a:t>Click to edit Master title style</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17" name="Straight Connector 16"/>
          <p:cNvCxnSpPr/>
          <p:nvPr/>
        </p:nvCxnSpPr>
        <p:spPr>
          <a:xfrm>
            <a:off x="3726142" y="2133600"/>
            <a:ext cx="0" cy="39624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14A7ACB7-2DCC-4323-B2FF-7DFA7FED2723}" type="datetime1">
              <a:rPr lang="en-US" smtClean="0"/>
              <a:t>4/9/2022</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extLst>
      <p:ext uri="{BB962C8B-B14F-4D97-AF65-F5344CB8AC3E}">
        <p14:creationId xmlns:p14="http://schemas.microsoft.com/office/powerpoint/2010/main" val="3149769370"/>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ABA9204-F9D0-4E03-9A11-DF5ACA2E8889}" type="datetime1">
              <a:rPr lang="en-US" smtClean="0"/>
              <a:t>4/9/2022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extLst>
      <p:ext uri="{BB962C8B-B14F-4D97-AF65-F5344CB8AC3E}">
        <p14:creationId xmlns:p14="http://schemas.microsoft.com/office/powerpoint/2010/main" val="4243451135"/>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9606ECD-B5D4-4A34-90BD-CB435836D8F4}" type="datetime1">
              <a:rPr lang="en-US" smtClean="0"/>
              <a:t>4/9/2022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extLst>
      <p:ext uri="{BB962C8B-B14F-4D97-AF65-F5344CB8AC3E}">
        <p14:creationId xmlns:p14="http://schemas.microsoft.com/office/powerpoint/2010/main" val="1787649930"/>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en-US"/>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D14E864-FE09-4136-93D8-FEAE419A6B37}" type="datetime1">
              <a:rPr lang="en-US" smtClean="0"/>
              <a:t>4/9/2022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extLst>
      <p:ext uri="{BB962C8B-B14F-4D97-AF65-F5344CB8AC3E}">
        <p14:creationId xmlns:p14="http://schemas.microsoft.com/office/powerpoint/2010/main" val="32311628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C57577EE-31D7-401F-981E-4691932E98CB}" type="datetime1">
              <a:rPr lang="en-US" smtClean="0"/>
              <a:t>4/9/2022</a:t>
            </a:fld>
            <a:endParaRPr lang="en-US" dirty="0"/>
          </a:p>
        </p:txBody>
      </p:sp>
      <p:sp>
        <p:nvSpPr>
          <p:cNvPr id="5" name="Footer Placeholder 2"/>
          <p:cNvSpPr>
            <a:spLocks noGrp="1"/>
          </p:cNvSpPr>
          <p:nvPr>
            <p:ph type="ftr" sz="quarter" idx="11"/>
          </p:nvPr>
        </p:nvSpPr>
        <p:spPr/>
        <p:txBody>
          <a:bodyPr/>
          <a:lstStyle/>
          <a:p>
            <a:endParaRPr lang="en-US" dirty="0"/>
          </a:p>
        </p:txBody>
      </p:sp>
      <p:sp>
        <p:nvSpPr>
          <p:cNvPr id="6" name="Slide Number Placeholder 3"/>
          <p:cNvSpPr>
            <a:spLocks noGrp="1"/>
          </p:cNvSpPr>
          <p:nvPr>
            <p:ph type="sldNum" sz="quarter" idx="12"/>
          </p:nvPr>
        </p:nvSpPr>
        <p:spPr/>
        <p:txBody>
          <a:bodyPr/>
          <a:lstStyle/>
          <a:p>
            <a:fld id="{D57F1E4F-1CFF-5643-939E-02111984F565}" type="slidenum">
              <a:rPr lang="en-US" dirty="0"/>
              <a:t>‹#›</a:t>
            </a:fld>
            <a:endParaRPr lang="en-US" dirty="0"/>
          </a:p>
        </p:txBody>
      </p:sp>
    </p:spTree>
    <p:extLst>
      <p:ext uri="{BB962C8B-B14F-4D97-AF65-F5344CB8AC3E}">
        <p14:creationId xmlns:p14="http://schemas.microsoft.com/office/powerpoint/2010/main" val="36201339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p:cNvSpPr>
            <a:spLocks noGrp="1"/>
          </p:cNvSpPr>
          <p:nvPr>
            <p:ph type="dt" sz="half" idx="10"/>
          </p:nvPr>
        </p:nvSpPr>
        <p:spPr/>
        <p:txBody>
          <a:bodyPr/>
          <a:lstStyle/>
          <a:p>
            <a:fld id="{601E6818-5A54-4F07-869B-D5609B65D446}" type="datetime1">
              <a:rPr lang="en-US" smtClean="0"/>
              <a:t>4/9/2022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extLst>
      <p:ext uri="{BB962C8B-B14F-4D97-AF65-F5344CB8AC3E}">
        <p14:creationId xmlns:p14="http://schemas.microsoft.com/office/powerpoint/2010/main" val="11697418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2C5067E9-39F9-408A-970E-96316EC62F39}" type="datetime1">
              <a:rPr lang="en-US" smtClean="0"/>
              <a:t>4/9/2022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extLst>
      <p:ext uri="{BB962C8B-B14F-4D97-AF65-F5344CB8AC3E}">
        <p14:creationId xmlns:p14="http://schemas.microsoft.com/office/powerpoint/2010/main" val="31774629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47D634E-BDA2-4A87-97B1-037FC3161088}" type="datetime1">
              <a:rPr lang="en-US" smtClean="0"/>
              <a:t>4/9/2022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dirty="0"/>
              <a:t>‹#›</a:t>
            </a:fld>
            <a:endParaRPr lang="en-US" dirty="0"/>
          </a:p>
        </p:txBody>
      </p:sp>
    </p:spTree>
    <p:extLst>
      <p:ext uri="{BB962C8B-B14F-4D97-AF65-F5344CB8AC3E}">
        <p14:creationId xmlns:p14="http://schemas.microsoft.com/office/powerpoint/2010/main" val="401911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ABE30E8-349D-403C-A844-D11FDF5C1D41}" type="datetime1">
              <a:rPr lang="en-US" smtClean="0"/>
              <a:t>4/9/2022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02111984F565}" type="slidenum">
              <a:rPr lang="en-US" dirty="0"/>
              <a:t>‹#›</a:t>
            </a:fld>
            <a:endParaRPr lang="en-US" dirty="0"/>
          </a:p>
        </p:txBody>
      </p:sp>
    </p:spTree>
    <p:extLst>
      <p:ext uri="{BB962C8B-B14F-4D97-AF65-F5344CB8AC3E}">
        <p14:creationId xmlns:p14="http://schemas.microsoft.com/office/powerpoint/2010/main" val="2619416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7" name="Date Placeholder 2"/>
          <p:cNvSpPr>
            <a:spLocks noGrp="1"/>
          </p:cNvSpPr>
          <p:nvPr>
            <p:ph type="dt" sz="half" idx="10"/>
          </p:nvPr>
        </p:nvSpPr>
        <p:spPr/>
        <p:txBody>
          <a:bodyPr/>
          <a:lstStyle/>
          <a:p>
            <a:fld id="{216002A3-9408-48A5-9460-7C63156AE84C}" type="datetime1">
              <a:rPr lang="en-US" smtClean="0"/>
              <a:t>4/9/2022</a:t>
            </a:fld>
            <a:endParaRPr lang="en-US" dirty="0"/>
          </a:p>
        </p:txBody>
      </p:sp>
      <p:sp>
        <p:nvSpPr>
          <p:cNvPr id="5" name="Footer Placeholder 3"/>
          <p:cNvSpPr>
            <a:spLocks noGrp="1"/>
          </p:cNvSpPr>
          <p:nvPr>
            <p:ph type="ftr" sz="quarter" idx="11"/>
          </p:nvPr>
        </p:nvSpPr>
        <p:spPr/>
        <p:txBody>
          <a:bodyPr/>
          <a:lstStyle/>
          <a:p>
            <a:endParaRPr lang="en-US" dirty="0"/>
          </a:p>
        </p:txBody>
      </p:sp>
      <p:sp>
        <p:nvSpPr>
          <p:cNvPr id="6" name="Slide Number Placeholder 4"/>
          <p:cNvSpPr>
            <a:spLocks noGrp="1"/>
          </p:cNvSpPr>
          <p:nvPr>
            <p:ph type="sldNum" sz="quarter" idx="12"/>
          </p:nvPr>
        </p:nvSpPr>
        <p:spPr/>
        <p:txBody>
          <a:bodyPr/>
          <a:lstStyle/>
          <a:p>
            <a:fld id="{D57F1E4F-1CFF-5643-939E-02111984F565}" type="slidenum">
              <a:rPr lang="en-US" dirty="0"/>
              <a:t>‹#›</a:t>
            </a:fld>
            <a:endParaRPr lang="en-US" dirty="0"/>
          </a:p>
        </p:txBody>
      </p:sp>
    </p:spTree>
    <p:extLst>
      <p:ext uri="{BB962C8B-B14F-4D97-AF65-F5344CB8AC3E}">
        <p14:creationId xmlns:p14="http://schemas.microsoft.com/office/powerpoint/2010/main" val="4653029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C34522D9-D4AD-409D-9342-D158FC519C96}" type="datetime1">
              <a:rPr lang="en-US" smtClean="0"/>
              <a:t>4/9/2022</a:t>
            </a:fld>
            <a:endParaRPr lang="en-US" dirty="0"/>
          </a:p>
        </p:txBody>
      </p:sp>
      <p:sp>
        <p:nvSpPr>
          <p:cNvPr id="5" name="Footer Placeholder 2"/>
          <p:cNvSpPr>
            <a:spLocks noGrp="1"/>
          </p:cNvSpPr>
          <p:nvPr>
            <p:ph type="ftr" sz="quarter" idx="11"/>
          </p:nvPr>
        </p:nvSpPr>
        <p:spPr/>
        <p:txBody>
          <a:bodyPr/>
          <a:lstStyle/>
          <a:p>
            <a:endParaRPr lang="en-US" dirty="0"/>
          </a:p>
        </p:txBody>
      </p:sp>
      <p:sp>
        <p:nvSpPr>
          <p:cNvPr id="6" name="Slide Number Placeholder 3"/>
          <p:cNvSpPr>
            <a:spLocks noGrp="1"/>
          </p:cNvSpPr>
          <p:nvPr>
            <p:ph type="sldNum" sz="quarter" idx="12"/>
          </p:nvPr>
        </p:nvSpPr>
        <p:spPr/>
        <p:txBody>
          <a:bodyPr/>
          <a:lstStyle/>
          <a:p>
            <a:fld id="{D57F1E4F-1CFF-5643-939E-02111984F565}" type="slidenum">
              <a:rPr lang="en-US" dirty="0"/>
              <a:t>‹#›</a:t>
            </a:fld>
            <a:endParaRPr lang="en-US" dirty="0"/>
          </a:p>
        </p:txBody>
      </p:sp>
    </p:spTree>
    <p:extLst>
      <p:ext uri="{BB962C8B-B14F-4D97-AF65-F5344CB8AC3E}">
        <p14:creationId xmlns:p14="http://schemas.microsoft.com/office/powerpoint/2010/main" val="4177056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3" y="1447800"/>
            <a:ext cx="3401064" cy="14478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54953"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7" name="Date Placeholder 4"/>
          <p:cNvSpPr>
            <a:spLocks noGrp="1"/>
          </p:cNvSpPr>
          <p:nvPr>
            <p:ph type="dt" sz="half" idx="10"/>
          </p:nvPr>
        </p:nvSpPr>
        <p:spPr/>
        <p:txBody>
          <a:bodyPr/>
          <a:lstStyle/>
          <a:p>
            <a:fld id="{7423A5AD-285A-4189-8030-33B0F24C9DF4}" type="datetime1">
              <a:rPr lang="en-US" smtClean="0"/>
              <a:t>4/9/2022</a:t>
            </a:fld>
            <a:endParaRPr lang="en-US" dirty="0"/>
          </a:p>
        </p:txBody>
      </p:sp>
      <p:sp>
        <p:nvSpPr>
          <p:cNvPr id="5" name="Footer Placeholder 5"/>
          <p:cNvSpPr>
            <a:spLocks noGrp="1"/>
          </p:cNvSpPr>
          <p:nvPr>
            <p:ph type="ftr" sz="quarter" idx="11"/>
          </p:nvPr>
        </p:nvSpPr>
        <p:spPr/>
        <p:txBody>
          <a:bodyPr/>
          <a:lstStyle/>
          <a:p>
            <a:endParaRPr lang="en-US" dirty="0"/>
          </a:p>
        </p:txBody>
      </p:sp>
      <p:sp>
        <p:nvSpPr>
          <p:cNvPr id="6" name="Slide Number Placeholder 6"/>
          <p:cNvSpPr>
            <a:spLocks noGrp="1"/>
          </p:cNvSpPr>
          <p:nvPr>
            <p:ph type="sldNum" sz="quarter" idx="12"/>
          </p:nvPr>
        </p:nvSpPr>
        <p:spPr/>
        <p:txBody>
          <a:bodyPr/>
          <a:lstStyle/>
          <a:p>
            <a:fld id="{D57F1E4F-1CFF-5643-939E-02111984F565}" type="slidenum">
              <a:rPr lang="en-US" dirty="0"/>
              <a:t>‹#›</a:t>
            </a:fld>
            <a:endParaRPr lang="en-US" dirty="0"/>
          </a:p>
        </p:txBody>
      </p:sp>
    </p:spTree>
    <p:extLst>
      <p:ext uri="{BB962C8B-B14F-4D97-AF65-F5344CB8AC3E}">
        <p14:creationId xmlns:p14="http://schemas.microsoft.com/office/powerpoint/2010/main" val="15066286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DA3DDFAE-5548-4ACB-BE3B-64B310B8FC5C}" type="datetime1">
              <a:rPr lang="en-US" smtClean="0"/>
              <a:t>4/9/2022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dirty="0"/>
              <a:t>‹#›</a:t>
            </a:fld>
            <a:endParaRPr lang="en-US" dirty="0"/>
          </a:p>
        </p:txBody>
      </p:sp>
    </p:spTree>
    <p:extLst>
      <p:ext uri="{BB962C8B-B14F-4D97-AF65-F5344CB8AC3E}">
        <p14:creationId xmlns:p14="http://schemas.microsoft.com/office/powerpoint/2010/main" val="39007236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2686DCE0-AB7D-4D8E-901C-3C63ACF9B910}" type="datetime1">
              <a:rPr lang="en-US" smtClean="0"/>
              <a:t>4/9/2022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dirty="0"/>
              <a:t>‹#›</a:t>
            </a:fld>
            <a:endParaRPr lang="en-US" dirty="0"/>
          </a:p>
        </p:txBody>
      </p:sp>
    </p:spTree>
    <p:extLst>
      <p:ext uri="{BB962C8B-B14F-4D97-AF65-F5344CB8AC3E}">
        <p14:creationId xmlns:p14="http://schemas.microsoft.com/office/powerpoint/2010/main" val="24444006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en-US"/>
              <a:t>Click to edit Master title style</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ED520AEF-B39B-4166-A23B-EA3A0E58CC4C}" type="datetime1">
              <a:rPr lang="en-US" smtClean="0"/>
              <a:t>4/9/2022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extLst>
      <p:ext uri="{BB962C8B-B14F-4D97-AF65-F5344CB8AC3E}">
        <p14:creationId xmlns:p14="http://schemas.microsoft.com/office/powerpoint/2010/main" val="18866368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3" y="1447800"/>
            <a:ext cx="3401064" cy="1447800"/>
          </a:xfr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54953"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7" name="Date Placeholder 4"/>
          <p:cNvSpPr>
            <a:spLocks noGrp="1"/>
          </p:cNvSpPr>
          <p:nvPr>
            <p:ph type="dt" sz="half" idx="10"/>
          </p:nvPr>
        </p:nvSpPr>
        <p:spPr/>
        <p:txBody>
          <a:bodyPr/>
          <a:lstStyle/>
          <a:p>
            <a:fld id="{9C814940-5B5E-4E3A-B9B1-337B6C97BD27}" type="datetime1">
              <a:rPr lang="en-US" smtClean="0"/>
              <a:t>4/9/2022</a:t>
            </a:fld>
            <a:endParaRPr lang="en-US" dirty="0"/>
          </a:p>
        </p:txBody>
      </p:sp>
      <p:sp>
        <p:nvSpPr>
          <p:cNvPr id="5" name="Footer Placeholder 5"/>
          <p:cNvSpPr>
            <a:spLocks noGrp="1"/>
          </p:cNvSpPr>
          <p:nvPr>
            <p:ph type="ftr" sz="quarter" idx="11"/>
          </p:nvPr>
        </p:nvSpPr>
        <p:spPr/>
        <p:txBody>
          <a:bodyPr/>
          <a:lstStyle/>
          <a:p>
            <a:endParaRPr lang="en-US" dirty="0"/>
          </a:p>
        </p:txBody>
      </p:sp>
      <p:sp>
        <p:nvSpPr>
          <p:cNvPr id="6" name="Slide Number Placeholder 6"/>
          <p:cNvSpPr>
            <a:spLocks noGrp="1"/>
          </p:cNvSpPr>
          <p:nvPr>
            <p:ph type="sldNum" sz="quarter" idx="12"/>
          </p:nvPr>
        </p:nvSpPr>
        <p:spPr/>
        <p:txBody>
          <a:bodyPr/>
          <a:lstStyle/>
          <a:p>
            <a:fld id="{D57F1E4F-1CFF-5643-939E-02111984F565}" type="slidenum">
              <a:rPr lang="en-US" dirty="0"/>
              <a:t>‹#›</a:t>
            </a:fld>
            <a:endParaRPr lang="en-US" dirty="0"/>
          </a:p>
        </p:txBody>
      </p:sp>
    </p:spTree>
    <p:extLst>
      <p:ext uri="{BB962C8B-B14F-4D97-AF65-F5344CB8AC3E}">
        <p14:creationId xmlns:p14="http://schemas.microsoft.com/office/powerpoint/2010/main" val="15978386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en-US"/>
              <a:t>Click to edit Master title style</a:t>
            </a:r>
            <a:endParaRPr lang="en-US" dirty="0"/>
          </a:p>
        </p:txBody>
      </p:sp>
      <p:sp>
        <p:nvSpPr>
          <p:cNvPr id="11" name="Text Placeholder 3"/>
          <p:cNvSpPr>
            <a:spLocks noGrp="1"/>
          </p:cNvSpPr>
          <p:nvPr>
            <p:ph type="body" sz="half" idx="14"/>
          </p:nvPr>
        </p:nvSpPr>
        <p:spPr>
          <a:xfrm>
            <a:off x="1930400" y="3771174"/>
            <a:ext cx="727964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en-US"/>
              <a:t>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4" name="Date Placeholder 3"/>
          <p:cNvSpPr>
            <a:spLocks noGrp="1"/>
          </p:cNvSpPr>
          <p:nvPr>
            <p:ph type="dt" sz="half" idx="10"/>
          </p:nvPr>
        </p:nvSpPr>
        <p:spPr/>
        <p:txBody>
          <a:bodyPr/>
          <a:lstStyle/>
          <a:p>
            <a:fld id="{E1A32A61-BA1C-45BF-BD82-6121773487F5}" type="datetime1">
              <a:rPr lang="en-US" smtClean="0"/>
              <a:t>4/9/2022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
        <p:nvSpPr>
          <p:cNvPr id="12" name="TextBox 11"/>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
        <p:nvSpPr>
          <p:cNvPr id="15" name="TextBox 14"/>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Tree>
    <p:extLst>
      <p:ext uri="{BB962C8B-B14F-4D97-AF65-F5344CB8AC3E}">
        <p14:creationId xmlns:p14="http://schemas.microsoft.com/office/powerpoint/2010/main" val="10174869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2080C1DF-A87A-4D80-9405-8B42C56D3ACD}" type="datetime1">
              <a:rPr lang="en-US" smtClean="0"/>
              <a:t>4/9/2022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extLst>
      <p:ext uri="{BB962C8B-B14F-4D97-AF65-F5344CB8AC3E}">
        <p14:creationId xmlns:p14="http://schemas.microsoft.com/office/powerpoint/2010/main" val="3510919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a:t>Click to edit Master title style</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17" name="Straight Connector 16"/>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4F25B6C3-6009-4A8E-A460-873D1E1D291D}" type="datetime1">
              <a:rPr lang="en-US" smtClean="0"/>
              <a:t>4/9/2022</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extLst>
      <p:ext uri="{BB962C8B-B14F-4D97-AF65-F5344CB8AC3E}">
        <p14:creationId xmlns:p14="http://schemas.microsoft.com/office/powerpoint/2010/main" val="39601693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a:t>Click to edit Master title style</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cxnSp>
        <p:nvCxnSpPr>
          <p:cNvPr id="19" name="Straight Connector 18"/>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7B90570C-5372-48BE-BEE6-2F9FB5E30F7C}" type="datetime1">
              <a:rPr lang="en-US" smtClean="0"/>
              <a:t>4/9/2022</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extLst>
      <p:ext uri="{BB962C8B-B14F-4D97-AF65-F5344CB8AC3E}">
        <p14:creationId xmlns:p14="http://schemas.microsoft.com/office/powerpoint/2010/main" val="41319001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1D40DB8-AE64-4A6E-883A-4BE5791C2B0A}" type="datetime1">
              <a:rPr lang="en-US" smtClean="0"/>
              <a:t>4/9/2022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extLst>
      <p:ext uri="{BB962C8B-B14F-4D97-AF65-F5344CB8AC3E}">
        <p14:creationId xmlns:p14="http://schemas.microsoft.com/office/powerpoint/2010/main" val="40489334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5C819A3-2773-4995-B95A-BF479679D95C}" type="datetime1">
              <a:rPr lang="en-US" smtClean="0"/>
              <a:t>4/9/2022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dirty="0"/>
              <a:t>‹#›</a:t>
            </a:fld>
            <a:endParaRPr lang="en-US" dirty="0"/>
          </a:p>
        </p:txBody>
      </p:sp>
    </p:spTree>
    <p:extLst>
      <p:ext uri="{BB962C8B-B14F-4D97-AF65-F5344CB8AC3E}">
        <p14:creationId xmlns:p14="http://schemas.microsoft.com/office/powerpoint/2010/main" val="26110968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A6D00013-EE9E-45D2-82CE-6B9BEA9AD664}" type="datetime1">
              <a:rPr lang="en-US" smtClean="0"/>
              <a:t>4/9/2022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dirty="0"/>
              <a:t>‹#›</a:t>
            </a:fld>
            <a:endParaRPr lang="en-US" dirty="0"/>
          </a:p>
        </p:txBody>
      </p:sp>
    </p:spTree>
    <p:extLst>
      <p:ext uri="{BB962C8B-B14F-4D97-AF65-F5344CB8AC3E}">
        <p14:creationId xmlns:p14="http://schemas.microsoft.com/office/powerpoint/2010/main" val="6534080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slideLayout" Target="../slideLayouts/slideLayout30.xml"/><Relationship Id="rId18" Type="http://schemas.openxmlformats.org/officeDocument/2006/relationships/theme" Target="../theme/theme2.xml"/><Relationship Id="rId3" Type="http://schemas.openxmlformats.org/officeDocument/2006/relationships/slideLayout" Target="../slideLayouts/slideLayout20.xml"/><Relationship Id="rId21" Type="http://schemas.openxmlformats.org/officeDocument/2006/relationships/image" Target="../media/image8.png"/><Relationship Id="rId7" Type="http://schemas.openxmlformats.org/officeDocument/2006/relationships/slideLayout" Target="../slideLayouts/slideLayout24.xml"/><Relationship Id="rId12" Type="http://schemas.openxmlformats.org/officeDocument/2006/relationships/slideLayout" Target="../slideLayouts/slideLayout29.xml"/><Relationship Id="rId17" Type="http://schemas.openxmlformats.org/officeDocument/2006/relationships/slideLayout" Target="../slideLayouts/slideLayout34.xml"/><Relationship Id="rId2" Type="http://schemas.openxmlformats.org/officeDocument/2006/relationships/slideLayout" Target="../slideLayouts/slideLayout19.xml"/><Relationship Id="rId16" Type="http://schemas.openxmlformats.org/officeDocument/2006/relationships/slideLayout" Target="../slideLayouts/slideLayout33.xml"/><Relationship Id="rId20" Type="http://schemas.openxmlformats.org/officeDocument/2006/relationships/image" Target="../media/image7.png"/><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slideLayout" Target="../slideLayouts/slideLayout32.xml"/><Relationship Id="rId10" Type="http://schemas.openxmlformats.org/officeDocument/2006/relationships/slideLayout" Target="../slideLayouts/slideLayout27.xml"/><Relationship Id="rId19" Type="http://schemas.openxmlformats.org/officeDocument/2006/relationships/image" Target="../media/image6.png"/><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slideLayout" Target="../slideLayouts/slideLayout31.xml"/><Relationship Id="rId22" Type="http://schemas.openxmlformats.org/officeDocument/2006/relationships/image" Target="../media/image9.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slideLayout" Target="../slideLayouts/slideLayout47.xml"/><Relationship Id="rId18" Type="http://schemas.openxmlformats.org/officeDocument/2006/relationships/theme" Target="../theme/theme3.xml"/><Relationship Id="rId3" Type="http://schemas.openxmlformats.org/officeDocument/2006/relationships/slideLayout" Target="../slideLayouts/slideLayout37.xml"/><Relationship Id="rId21" Type="http://schemas.openxmlformats.org/officeDocument/2006/relationships/image" Target="../media/image12.png"/><Relationship Id="rId7" Type="http://schemas.openxmlformats.org/officeDocument/2006/relationships/slideLayout" Target="../slideLayouts/slideLayout41.xml"/><Relationship Id="rId12" Type="http://schemas.openxmlformats.org/officeDocument/2006/relationships/slideLayout" Target="../slideLayouts/slideLayout46.xml"/><Relationship Id="rId17" Type="http://schemas.openxmlformats.org/officeDocument/2006/relationships/slideLayout" Target="../slideLayouts/slideLayout51.xml"/><Relationship Id="rId2" Type="http://schemas.openxmlformats.org/officeDocument/2006/relationships/slideLayout" Target="../slideLayouts/slideLayout36.xml"/><Relationship Id="rId16" Type="http://schemas.openxmlformats.org/officeDocument/2006/relationships/slideLayout" Target="../slideLayouts/slideLayout50.xml"/><Relationship Id="rId20" Type="http://schemas.openxmlformats.org/officeDocument/2006/relationships/image" Target="../media/image11.png"/><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5" Type="http://schemas.openxmlformats.org/officeDocument/2006/relationships/slideLayout" Target="../slideLayouts/slideLayout49.xml"/><Relationship Id="rId10" Type="http://schemas.openxmlformats.org/officeDocument/2006/relationships/slideLayout" Target="../slideLayouts/slideLayout44.xml"/><Relationship Id="rId19" Type="http://schemas.openxmlformats.org/officeDocument/2006/relationships/image" Target="../media/image10.png"/><Relationship Id="rId4" Type="http://schemas.openxmlformats.org/officeDocument/2006/relationships/slideLayout" Target="../slideLayouts/slideLayout38.xml"/><Relationship Id="rId9" Type="http://schemas.openxmlformats.org/officeDocument/2006/relationships/slideLayout" Target="../slideLayouts/slideLayout43.xml"/><Relationship Id="rId14" Type="http://schemas.openxmlformats.org/officeDocument/2006/relationships/slideLayout" Target="../slideLayouts/slideLayout48.xml"/><Relationship Id="rId22" Type="http://schemas.openxmlformats.org/officeDocument/2006/relationships/image" Target="../media/image13.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9.xml"/><Relationship Id="rId13" Type="http://schemas.openxmlformats.org/officeDocument/2006/relationships/slideLayout" Target="../slideLayouts/slideLayout64.xml"/><Relationship Id="rId18" Type="http://schemas.openxmlformats.org/officeDocument/2006/relationships/theme" Target="../theme/theme4.xml"/><Relationship Id="rId3" Type="http://schemas.openxmlformats.org/officeDocument/2006/relationships/slideLayout" Target="../slideLayouts/slideLayout54.xml"/><Relationship Id="rId21" Type="http://schemas.openxmlformats.org/officeDocument/2006/relationships/image" Target="../media/image12.png"/><Relationship Id="rId7" Type="http://schemas.openxmlformats.org/officeDocument/2006/relationships/slideLayout" Target="../slideLayouts/slideLayout58.xml"/><Relationship Id="rId12" Type="http://schemas.openxmlformats.org/officeDocument/2006/relationships/slideLayout" Target="../slideLayouts/slideLayout63.xml"/><Relationship Id="rId17" Type="http://schemas.openxmlformats.org/officeDocument/2006/relationships/slideLayout" Target="../slideLayouts/slideLayout68.xml"/><Relationship Id="rId2" Type="http://schemas.openxmlformats.org/officeDocument/2006/relationships/slideLayout" Target="../slideLayouts/slideLayout53.xml"/><Relationship Id="rId16" Type="http://schemas.openxmlformats.org/officeDocument/2006/relationships/slideLayout" Target="../slideLayouts/slideLayout67.xml"/><Relationship Id="rId20" Type="http://schemas.openxmlformats.org/officeDocument/2006/relationships/image" Target="../media/image11.png"/><Relationship Id="rId1" Type="http://schemas.openxmlformats.org/officeDocument/2006/relationships/slideLayout" Target="../slideLayouts/slideLayout52.xml"/><Relationship Id="rId6" Type="http://schemas.openxmlformats.org/officeDocument/2006/relationships/slideLayout" Target="../slideLayouts/slideLayout57.xml"/><Relationship Id="rId11" Type="http://schemas.openxmlformats.org/officeDocument/2006/relationships/slideLayout" Target="../slideLayouts/slideLayout62.xml"/><Relationship Id="rId5" Type="http://schemas.openxmlformats.org/officeDocument/2006/relationships/slideLayout" Target="../slideLayouts/slideLayout56.xml"/><Relationship Id="rId15" Type="http://schemas.openxmlformats.org/officeDocument/2006/relationships/slideLayout" Target="../slideLayouts/slideLayout66.xml"/><Relationship Id="rId10" Type="http://schemas.openxmlformats.org/officeDocument/2006/relationships/slideLayout" Target="../slideLayouts/slideLayout61.xml"/><Relationship Id="rId19" Type="http://schemas.openxmlformats.org/officeDocument/2006/relationships/image" Target="../media/image10.png"/><Relationship Id="rId4" Type="http://schemas.openxmlformats.org/officeDocument/2006/relationships/slideLayout" Target="../slideLayouts/slideLayout55.xml"/><Relationship Id="rId9" Type="http://schemas.openxmlformats.org/officeDocument/2006/relationships/slideLayout" Target="../slideLayouts/slideLayout60.xml"/><Relationship Id="rId14" Type="http://schemas.openxmlformats.org/officeDocument/2006/relationships/slideLayout" Target="../slideLayouts/slideLayout65.xml"/><Relationship Id="rId22" Type="http://schemas.openxmlformats.org/officeDocument/2006/relationships/image" Target="../media/image13.pn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76.xml"/><Relationship Id="rId13" Type="http://schemas.openxmlformats.org/officeDocument/2006/relationships/slideLayout" Target="../slideLayouts/slideLayout81.xml"/><Relationship Id="rId18" Type="http://schemas.openxmlformats.org/officeDocument/2006/relationships/theme" Target="../theme/theme5.xml"/><Relationship Id="rId3" Type="http://schemas.openxmlformats.org/officeDocument/2006/relationships/slideLayout" Target="../slideLayouts/slideLayout71.xml"/><Relationship Id="rId21" Type="http://schemas.openxmlformats.org/officeDocument/2006/relationships/image" Target="../media/image4.png"/><Relationship Id="rId7" Type="http://schemas.openxmlformats.org/officeDocument/2006/relationships/slideLayout" Target="../slideLayouts/slideLayout75.xml"/><Relationship Id="rId12" Type="http://schemas.openxmlformats.org/officeDocument/2006/relationships/slideLayout" Target="../slideLayouts/slideLayout80.xml"/><Relationship Id="rId17" Type="http://schemas.openxmlformats.org/officeDocument/2006/relationships/slideLayout" Target="../slideLayouts/slideLayout85.xml"/><Relationship Id="rId2" Type="http://schemas.openxmlformats.org/officeDocument/2006/relationships/slideLayout" Target="../slideLayouts/slideLayout70.xml"/><Relationship Id="rId16" Type="http://schemas.openxmlformats.org/officeDocument/2006/relationships/slideLayout" Target="../slideLayouts/slideLayout84.xml"/><Relationship Id="rId20" Type="http://schemas.openxmlformats.org/officeDocument/2006/relationships/image" Target="../media/image3.png"/><Relationship Id="rId1" Type="http://schemas.openxmlformats.org/officeDocument/2006/relationships/slideLayout" Target="../slideLayouts/slideLayout69.xml"/><Relationship Id="rId6" Type="http://schemas.openxmlformats.org/officeDocument/2006/relationships/slideLayout" Target="../slideLayouts/slideLayout74.xml"/><Relationship Id="rId11" Type="http://schemas.openxmlformats.org/officeDocument/2006/relationships/slideLayout" Target="../slideLayouts/slideLayout79.xml"/><Relationship Id="rId5" Type="http://schemas.openxmlformats.org/officeDocument/2006/relationships/slideLayout" Target="../slideLayouts/slideLayout73.xml"/><Relationship Id="rId15" Type="http://schemas.openxmlformats.org/officeDocument/2006/relationships/slideLayout" Target="../slideLayouts/slideLayout83.xml"/><Relationship Id="rId10" Type="http://schemas.openxmlformats.org/officeDocument/2006/relationships/slideLayout" Target="../slideLayouts/slideLayout78.xml"/><Relationship Id="rId19" Type="http://schemas.openxmlformats.org/officeDocument/2006/relationships/image" Target="../media/image2.png"/><Relationship Id="rId4" Type="http://schemas.openxmlformats.org/officeDocument/2006/relationships/slideLayout" Target="../slideLayouts/slideLayout72.xml"/><Relationship Id="rId9" Type="http://schemas.openxmlformats.org/officeDocument/2006/relationships/slideLayout" Target="../slideLayouts/slideLayout77.xml"/><Relationship Id="rId14" Type="http://schemas.openxmlformats.org/officeDocument/2006/relationships/slideLayout" Target="../slideLayouts/slideLayout82.xml"/><Relationship Id="rId22"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en-US"/>
              <a:t>Click to edit Master title style</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51E7D60D-4A78-4C3D-A70C-DD3BD940CD4F}" type="datetime1">
              <a:rPr lang="en-US" smtClean="0"/>
              <a:t>4/9/2022</a:t>
            </a:fld>
            <a:endParaRPr lang="en-US" dirty="0"/>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en-US" dirty="0"/>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D57F1E4F-1CFF-5643-939E-02111984F565}" type="slidenum">
              <a:rPr lang="en-US" dirty="0"/>
              <a:t>‹#›</a:t>
            </a:fld>
            <a:endParaRPr lang="en-US" dirty="0"/>
          </a:p>
        </p:txBody>
      </p:sp>
    </p:spTree>
    <p:extLst>
      <p:ext uri="{BB962C8B-B14F-4D97-AF65-F5344CB8AC3E}">
        <p14:creationId xmlns:p14="http://schemas.microsoft.com/office/powerpoint/2010/main" val="75900047"/>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a:extLst>
              <a:ext uri="{28A0092B-C50C-407E-A947-70E740481C1C}">
                <a14:useLocalDpi xmlns:a14="http://schemas.microsoft.com/office/drawing/2010/main" val="0"/>
              </a:ext>
            </a:extLst>
          </a:blip>
          <a:srcRect b="23320"/>
          <a:stretch/>
        </p:blipFill>
        <p:spPr>
          <a:xfrm>
            <a:off x="8609012"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en-US"/>
              <a:t>Click to edit Master title style</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5E13BC5C-FC67-4BB1-94F3-14F6166B494A}" type="datetime1">
              <a:rPr lang="en-US" smtClean="0"/>
              <a:t>4/9/2022</a:t>
            </a:fld>
            <a:endParaRPr lang="en-US" dirty="0"/>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en-US" dirty="0"/>
          </a:p>
        </p:txBody>
      </p:sp>
      <p:sp>
        <p:nvSpPr>
          <p:cNvPr id="6" name="Slide Number Placeholder 5"/>
          <p:cNvSpPr>
            <a:spLocks noGrp="1"/>
          </p:cNvSpPr>
          <p:nvPr>
            <p:ph type="sldNum" sz="quarter" idx="4"/>
          </p:nvPr>
        </p:nvSpPr>
        <p:spPr>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D57F1E4F-1CFF-5643-939E-02111984F565}" type="slidenum">
              <a:rPr lang="en-US" dirty="0"/>
              <a:t>‹#›</a:t>
            </a:fld>
            <a:endParaRPr lang="en-US" dirty="0"/>
          </a:p>
        </p:txBody>
      </p:sp>
    </p:spTree>
    <p:extLst>
      <p:ext uri="{BB962C8B-B14F-4D97-AF65-F5344CB8AC3E}">
        <p14:creationId xmlns:p14="http://schemas.microsoft.com/office/powerpoint/2010/main" val="1591643301"/>
      </p:ext>
    </p:extLst>
  </p:cSld>
  <p:clrMap bg1="dk1" tx1="lt1" bg2="dk2" tx2="lt2" accent1="accent1" accent2="accent2" accent3="accent3" accent4="accent4" accent5="accent5" accent6="accent6" hlink="hlink" folHlink="folHlink"/>
  <p:sldLayoutIdLst>
    <p:sldLayoutId id="2147483787" r:id="rId1"/>
    <p:sldLayoutId id="2147483788" r:id="rId2"/>
    <p:sldLayoutId id="2147483789" r:id="rId3"/>
    <p:sldLayoutId id="2147483790" r:id="rId4"/>
    <p:sldLayoutId id="2147483791" r:id="rId5"/>
    <p:sldLayoutId id="2147483792" r:id="rId6"/>
    <p:sldLayoutId id="2147483793" r:id="rId7"/>
    <p:sldLayoutId id="2147483794" r:id="rId8"/>
    <p:sldLayoutId id="2147483795" r:id="rId9"/>
    <p:sldLayoutId id="2147483796" r:id="rId10"/>
    <p:sldLayoutId id="2147483797" r:id="rId11"/>
    <p:sldLayoutId id="2147483798" r:id="rId12"/>
    <p:sldLayoutId id="2147483799" r:id="rId13"/>
    <p:sldLayoutId id="2147483800" r:id="rId14"/>
    <p:sldLayoutId id="2147483801" r:id="rId15"/>
    <p:sldLayoutId id="2147483802" r:id="rId16"/>
    <p:sldLayoutId id="2147483803" r:id="rId17"/>
  </p:sldLayoutIdLst>
  <p:hf hdr="0" ftr="0" dt="0"/>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accent1">
                  <a:lumMod val="60000"/>
                  <a:lumOff val="40000"/>
                  <a:alpha val="7000"/>
                </a:schemeClr>
              </a:gs>
              <a:gs pos="69000">
                <a:schemeClr val="accent1">
                  <a:lumMod val="60000"/>
                  <a:lumOff val="40000"/>
                  <a:alpha val="0"/>
                </a:schemeClr>
              </a:gs>
              <a:gs pos="36000">
                <a:schemeClr val="accent1">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a:extLst>
              <a:ext uri="{28A0092B-C50C-407E-A947-70E740481C1C}">
                <a14:useLocalDpi xmlns:a14="http://schemas.microsoft.com/office/drawing/2010/main" val="0"/>
              </a:ext>
            </a:extLst>
          </a:blip>
          <a:srcRect t="28713"/>
          <a:stretch/>
        </p:blipFill>
        <p:spPr>
          <a:xfrm>
            <a:off x="8000197" y="0"/>
            <a:ext cx="1603387" cy="1143000"/>
          </a:xfrm>
          <a:prstGeom prst="rect">
            <a:avLst/>
          </a:prstGeom>
        </p:spPr>
      </p:pic>
      <p:pic>
        <p:nvPicPr>
          <p:cNvPr id="10" name="Picture 9"/>
          <p:cNvPicPr>
            <a:picLocks noChangeAspect="1"/>
          </p:cNvPicPr>
          <p:nvPr/>
        </p:nvPicPr>
        <p:blipFill rotWithShape="1">
          <a:blip r:embed="rId22">
            <a:extLst>
              <a:ext uri="{28A0092B-C50C-407E-A947-70E740481C1C}">
                <a14:useLocalDpi xmlns:a14="http://schemas.microsoft.com/office/drawing/2010/main" val="0"/>
              </a:ext>
            </a:extLst>
          </a:blip>
          <a:srcRect b="24199"/>
          <a:stretch/>
        </p:blipFill>
        <p:spPr>
          <a:xfrm>
            <a:off x="8609012" y="6092866"/>
            <a:ext cx="993734" cy="765134"/>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en-US"/>
              <a:t>Click to edit Master title style</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AE3D14A9-BDA3-4E77-811F-C3FADB07AC20}" type="datetime1">
              <a:rPr lang="en-US" smtClean="0"/>
              <a:t>4/9/2022</a:t>
            </a:fld>
            <a:endParaRPr lang="en-US" dirty="0"/>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en-US" dirty="0"/>
          </a:p>
        </p:txBody>
      </p:sp>
      <p:sp>
        <p:nvSpPr>
          <p:cNvPr id="6" name="Slide Number Placeholder 5"/>
          <p:cNvSpPr>
            <a:spLocks noGrp="1"/>
          </p:cNvSpPr>
          <p:nvPr>
            <p:ph type="sldNum" sz="quarter" idx="4"/>
          </p:nvPr>
        </p:nvSpPr>
        <p:spPr>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D57F1E4F-1CFF-5643-939E-02111984F565}" type="slidenum">
              <a:rPr lang="en-US" dirty="0"/>
              <a:t>‹#›</a:t>
            </a:fld>
            <a:endParaRPr lang="en-US" dirty="0"/>
          </a:p>
        </p:txBody>
      </p:sp>
    </p:spTree>
    <p:extLst>
      <p:ext uri="{BB962C8B-B14F-4D97-AF65-F5344CB8AC3E}">
        <p14:creationId xmlns:p14="http://schemas.microsoft.com/office/powerpoint/2010/main" val="1073209695"/>
      </p:ext>
    </p:extLst>
  </p:cSld>
  <p:clrMap bg1="dk1" tx1="lt1" bg2="dk2" tx2="lt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 id="2147483816" r:id="rId12"/>
    <p:sldLayoutId id="2147483817" r:id="rId13"/>
    <p:sldLayoutId id="2147483818" r:id="rId14"/>
    <p:sldLayoutId id="2147483819" r:id="rId15"/>
    <p:sldLayoutId id="2147483820" r:id="rId16"/>
    <p:sldLayoutId id="2147483821" r:id="rId17"/>
  </p:sldLayoutIdLst>
  <p:hf hdr="0" ftr="0" dt="0"/>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accent1">
                  <a:lumMod val="60000"/>
                  <a:lumOff val="40000"/>
                  <a:alpha val="7000"/>
                </a:schemeClr>
              </a:gs>
              <a:gs pos="69000">
                <a:schemeClr val="accent1">
                  <a:lumMod val="60000"/>
                  <a:lumOff val="40000"/>
                  <a:alpha val="0"/>
                </a:schemeClr>
              </a:gs>
              <a:gs pos="36000">
                <a:schemeClr val="accent1">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a:extLst>
              <a:ext uri="{28A0092B-C50C-407E-A947-70E740481C1C}">
                <a14:useLocalDpi xmlns:a14="http://schemas.microsoft.com/office/drawing/2010/main" val="0"/>
              </a:ext>
            </a:extLst>
          </a:blip>
          <a:srcRect t="28713"/>
          <a:stretch/>
        </p:blipFill>
        <p:spPr>
          <a:xfrm>
            <a:off x="8000197" y="0"/>
            <a:ext cx="1603387" cy="1143000"/>
          </a:xfrm>
          <a:prstGeom prst="rect">
            <a:avLst/>
          </a:prstGeom>
        </p:spPr>
      </p:pic>
      <p:pic>
        <p:nvPicPr>
          <p:cNvPr id="10" name="Picture 9"/>
          <p:cNvPicPr>
            <a:picLocks noChangeAspect="1"/>
          </p:cNvPicPr>
          <p:nvPr/>
        </p:nvPicPr>
        <p:blipFill rotWithShape="1">
          <a:blip r:embed="rId22">
            <a:extLst>
              <a:ext uri="{28A0092B-C50C-407E-A947-70E740481C1C}">
                <a14:useLocalDpi xmlns:a14="http://schemas.microsoft.com/office/drawing/2010/main" val="0"/>
              </a:ext>
            </a:extLst>
          </a:blip>
          <a:srcRect b="24199"/>
          <a:stretch/>
        </p:blipFill>
        <p:spPr>
          <a:xfrm>
            <a:off x="8609012" y="6092866"/>
            <a:ext cx="993734" cy="765134"/>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en-US"/>
              <a:t>Click to edit Master title style</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2151195B-70CE-4132-93E3-5624CAB47740}" type="datetime1">
              <a:rPr lang="en-US" smtClean="0"/>
              <a:t>4/9/2022</a:t>
            </a:fld>
            <a:endParaRPr lang="en-US" dirty="0"/>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en-US" dirty="0"/>
          </a:p>
        </p:txBody>
      </p:sp>
      <p:sp>
        <p:nvSpPr>
          <p:cNvPr id="6" name="Slide Number Placeholder 5"/>
          <p:cNvSpPr>
            <a:spLocks noGrp="1"/>
          </p:cNvSpPr>
          <p:nvPr>
            <p:ph type="sldNum" sz="quarter" idx="4"/>
          </p:nvPr>
        </p:nvSpPr>
        <p:spPr>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D57F1E4F-1CFF-5643-939E-02111984F565}" type="slidenum">
              <a:rPr lang="en-US" dirty="0"/>
              <a:t>‹#›</a:t>
            </a:fld>
            <a:endParaRPr lang="en-US" dirty="0"/>
          </a:p>
        </p:txBody>
      </p:sp>
    </p:spTree>
    <p:extLst>
      <p:ext uri="{BB962C8B-B14F-4D97-AF65-F5344CB8AC3E}">
        <p14:creationId xmlns:p14="http://schemas.microsoft.com/office/powerpoint/2010/main" val="2874506116"/>
      </p:ext>
    </p:extLst>
  </p:cSld>
  <p:clrMap bg1="dk1" tx1="lt1" bg2="dk2" tx2="lt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49" r:id="rId9"/>
    <p:sldLayoutId id="2147483850" r:id="rId10"/>
    <p:sldLayoutId id="2147483851" r:id="rId11"/>
    <p:sldLayoutId id="2147483852" r:id="rId12"/>
    <p:sldLayoutId id="2147483853" r:id="rId13"/>
    <p:sldLayoutId id="2147483854" r:id="rId14"/>
    <p:sldLayoutId id="2147483855" r:id="rId15"/>
    <p:sldLayoutId id="2147483856" r:id="rId16"/>
    <p:sldLayoutId id="2147483857" r:id="rId17"/>
  </p:sldLayoutIdLst>
  <p:hf hdr="0" ftr="0" dt="0"/>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en-US"/>
              <a:t>Click to edit Master title style</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0E6D29FC-7002-4863-BBF5-832BE75E384D}" type="datetime1">
              <a:rPr lang="en-US" smtClean="0"/>
              <a:t>4/9/2022</a:t>
            </a:fld>
            <a:endParaRPr lang="en-US" dirty="0"/>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en-US" dirty="0"/>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D57F1E4F-1CFF-5643-939E-02111984F565}" type="slidenum">
              <a:rPr lang="en-US" dirty="0"/>
              <a:t>‹#›</a:t>
            </a:fld>
            <a:endParaRPr lang="en-US" dirty="0"/>
          </a:p>
        </p:txBody>
      </p:sp>
    </p:spTree>
    <p:extLst>
      <p:ext uri="{BB962C8B-B14F-4D97-AF65-F5344CB8AC3E}">
        <p14:creationId xmlns:p14="http://schemas.microsoft.com/office/powerpoint/2010/main" val="494190575"/>
      </p:ext>
    </p:extLst>
  </p:cSld>
  <p:clrMap bg1="dk1" tx1="lt1" bg2="dk2" tx2="lt2" accent1="accent1" accent2="accent2" accent3="accent3" accent4="accent4" accent5="accent5" accent6="accent6" hlink="hlink" folHlink="folHlink"/>
  <p:sldLayoutIdLst>
    <p:sldLayoutId id="2147483860" r:id="rId1"/>
    <p:sldLayoutId id="2147483861" r:id="rId2"/>
    <p:sldLayoutId id="2147483862" r:id="rId3"/>
    <p:sldLayoutId id="2147483863" r:id="rId4"/>
    <p:sldLayoutId id="2147483864" r:id="rId5"/>
    <p:sldLayoutId id="2147483865" r:id="rId6"/>
    <p:sldLayoutId id="2147483866" r:id="rId7"/>
    <p:sldLayoutId id="2147483867" r:id="rId8"/>
    <p:sldLayoutId id="2147483868" r:id="rId9"/>
    <p:sldLayoutId id="2147483869" r:id="rId10"/>
    <p:sldLayoutId id="2147483870" r:id="rId11"/>
    <p:sldLayoutId id="2147483871" r:id="rId12"/>
    <p:sldLayoutId id="2147483872" r:id="rId13"/>
    <p:sldLayoutId id="2147483873" r:id="rId14"/>
    <p:sldLayoutId id="2147483874" r:id="rId15"/>
    <p:sldLayoutId id="2147483875" r:id="rId16"/>
    <p:sldLayoutId id="2147483876" r:id="rId1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0.xml.rels><?xml version="1.0" encoding="UTF-8" standalone="yes"?>
<Relationships xmlns="http://schemas.openxmlformats.org/package/2006/relationships"><Relationship Id="rId3" Type="http://schemas.openxmlformats.org/officeDocument/2006/relationships/image" Target="../media/image138.png"/><Relationship Id="rId2" Type="http://schemas.openxmlformats.org/officeDocument/2006/relationships/notesSlide" Target="../notesSlides/notesSlide84.xml"/><Relationship Id="rId1" Type="http://schemas.openxmlformats.org/officeDocument/2006/relationships/slideLayout" Target="../slideLayouts/slideLayout57.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3.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notesSlide" Target="../notesSlides/notesSlide86.xml"/><Relationship Id="rId1" Type="http://schemas.openxmlformats.org/officeDocument/2006/relationships/slideLayout" Target="../slideLayouts/slideLayout23.xml"/></Relationships>
</file>

<file path=ppt/slides/_rels/slide104.xml.rels><?xml version="1.0" encoding="UTF-8" standalone="yes"?>
<Relationships xmlns="http://schemas.openxmlformats.org/package/2006/relationships"><Relationship Id="rId3" Type="http://schemas.openxmlformats.org/officeDocument/2006/relationships/image" Target="../media/image140.png"/><Relationship Id="rId2" Type="http://schemas.openxmlformats.org/officeDocument/2006/relationships/notesSlide" Target="../notesSlides/notesSlide87.xml"/><Relationship Id="rId1" Type="http://schemas.openxmlformats.org/officeDocument/2006/relationships/slideLayout" Target="../slideLayouts/slideLayout23.xml"/><Relationship Id="rId4" Type="http://schemas.openxmlformats.org/officeDocument/2006/relationships/image" Target="../media/image141.png"/></Relationships>
</file>

<file path=ppt/slides/_rels/slide105.xml.rels><?xml version="1.0" encoding="UTF-8" standalone="yes"?>
<Relationships xmlns="http://schemas.openxmlformats.org/package/2006/relationships"><Relationship Id="rId3" Type="http://schemas.openxmlformats.org/officeDocument/2006/relationships/image" Target="../media/image142.png"/><Relationship Id="rId2" Type="http://schemas.openxmlformats.org/officeDocument/2006/relationships/notesSlide" Target="../notesSlides/notesSlide88.xml"/><Relationship Id="rId1" Type="http://schemas.openxmlformats.org/officeDocument/2006/relationships/slideLayout" Target="../slideLayouts/slideLayout23.xml"/><Relationship Id="rId4" Type="http://schemas.openxmlformats.org/officeDocument/2006/relationships/image" Target="../media/image143.png"/></Relationships>
</file>

<file path=ppt/slides/_rels/slide106.xml.rels><?xml version="1.0" encoding="UTF-8" standalone="yes"?>
<Relationships xmlns="http://schemas.openxmlformats.org/package/2006/relationships"><Relationship Id="rId3" Type="http://schemas.openxmlformats.org/officeDocument/2006/relationships/image" Target="../media/image144.png"/><Relationship Id="rId2" Type="http://schemas.openxmlformats.org/officeDocument/2006/relationships/notesSlide" Target="../notesSlides/notesSlide89.xml"/><Relationship Id="rId1" Type="http://schemas.openxmlformats.org/officeDocument/2006/relationships/slideLayout" Target="../slideLayouts/slideLayout23.xml"/><Relationship Id="rId4" Type="http://schemas.openxmlformats.org/officeDocument/2006/relationships/image" Target="../media/image145.png"/></Relationships>
</file>

<file path=ppt/slides/_rels/slide107.xml.rels><?xml version="1.0" encoding="UTF-8" standalone="yes"?>
<Relationships xmlns="http://schemas.openxmlformats.org/package/2006/relationships"><Relationship Id="rId3" Type="http://schemas.openxmlformats.org/officeDocument/2006/relationships/image" Target="../media/image146.png"/><Relationship Id="rId2" Type="http://schemas.openxmlformats.org/officeDocument/2006/relationships/notesSlide" Target="../notesSlides/notesSlide90.xml"/><Relationship Id="rId1" Type="http://schemas.openxmlformats.org/officeDocument/2006/relationships/slideLayout" Target="../slideLayouts/slideLayout23.xml"/><Relationship Id="rId4" Type="http://schemas.openxmlformats.org/officeDocument/2006/relationships/image" Target="../media/image147.png"/></Relationships>
</file>

<file path=ppt/slides/_rels/slide108.xml.rels><?xml version="1.0" encoding="UTF-8" standalone="yes"?>
<Relationships xmlns="http://schemas.openxmlformats.org/package/2006/relationships"><Relationship Id="rId3" Type="http://schemas.openxmlformats.org/officeDocument/2006/relationships/image" Target="../media/image148.png"/><Relationship Id="rId2" Type="http://schemas.openxmlformats.org/officeDocument/2006/relationships/notesSlide" Target="../notesSlides/notesSlide91.xml"/><Relationship Id="rId1" Type="http://schemas.openxmlformats.org/officeDocument/2006/relationships/slideLayout" Target="../slideLayouts/slideLayout23.xml"/></Relationships>
</file>

<file path=ppt/slides/_rels/slide109.xml.rels><?xml version="1.0" encoding="UTF-8" standalone="yes"?>
<Relationships xmlns="http://schemas.openxmlformats.org/package/2006/relationships"><Relationship Id="rId3" Type="http://schemas.openxmlformats.org/officeDocument/2006/relationships/image" Target="../media/image149.png"/><Relationship Id="rId2" Type="http://schemas.openxmlformats.org/officeDocument/2006/relationships/notesSlide" Target="../notesSlides/notesSlide92.xml"/><Relationship Id="rId1" Type="http://schemas.openxmlformats.org/officeDocument/2006/relationships/slideLayout" Target="../slideLayouts/slideLayout23.xml"/></Relationships>
</file>

<file path=ppt/slides/_rels/slide1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7.xml"/><Relationship Id="rId1" Type="http://schemas.openxmlformats.org/officeDocument/2006/relationships/slideLayout" Target="../slideLayouts/slideLayout36.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jpeg"/></Relationships>
</file>

<file path=ppt/slides/_rels/slide110.xml.rels><?xml version="1.0" encoding="UTF-8" standalone="yes"?>
<Relationships xmlns="http://schemas.openxmlformats.org/package/2006/relationships"><Relationship Id="rId3" Type="http://schemas.openxmlformats.org/officeDocument/2006/relationships/image" Target="../media/image150.jpeg"/><Relationship Id="rId2" Type="http://schemas.openxmlformats.org/officeDocument/2006/relationships/notesSlide" Target="../notesSlides/notesSlide93.xml"/><Relationship Id="rId1" Type="http://schemas.openxmlformats.org/officeDocument/2006/relationships/slideLayout" Target="../slideLayouts/slideLayout23.xml"/><Relationship Id="rId4" Type="http://schemas.openxmlformats.org/officeDocument/2006/relationships/image" Target="../media/image151.jpeg"/></Relationships>
</file>

<file path=ppt/slides/_rels/slide111.xml.rels><?xml version="1.0" encoding="UTF-8" standalone="yes"?>
<Relationships xmlns="http://schemas.openxmlformats.org/package/2006/relationships"><Relationship Id="rId2" Type="http://schemas.openxmlformats.org/officeDocument/2006/relationships/image" Target="../media/image152.png"/><Relationship Id="rId1" Type="http://schemas.openxmlformats.org/officeDocument/2006/relationships/slideLayout" Target="../slideLayouts/slideLayout23.xml"/></Relationships>
</file>

<file path=ppt/slides/_rels/slide112.xml.rels><?xml version="1.0" encoding="UTF-8" standalone="yes"?>
<Relationships xmlns="http://schemas.openxmlformats.org/package/2006/relationships"><Relationship Id="rId2" Type="http://schemas.openxmlformats.org/officeDocument/2006/relationships/image" Target="../media/image153.png"/><Relationship Id="rId1" Type="http://schemas.openxmlformats.org/officeDocument/2006/relationships/slideLayout" Target="../slideLayouts/slideLayout23.xml"/></Relationships>
</file>

<file path=ppt/slides/_rels/slide113.xml.rels><?xml version="1.0" encoding="UTF-8" standalone="yes"?>
<Relationships xmlns="http://schemas.openxmlformats.org/package/2006/relationships"><Relationship Id="rId2" Type="http://schemas.openxmlformats.org/officeDocument/2006/relationships/image" Target="../media/image154.png"/><Relationship Id="rId1" Type="http://schemas.openxmlformats.org/officeDocument/2006/relationships/slideLayout" Target="../slideLayouts/slideLayout23.xml"/></Relationships>
</file>

<file path=ppt/slides/_rels/slide114.xml.rels><?xml version="1.0" encoding="UTF-8" standalone="yes"?>
<Relationships xmlns="http://schemas.openxmlformats.org/package/2006/relationships"><Relationship Id="rId2" Type="http://schemas.openxmlformats.org/officeDocument/2006/relationships/image" Target="../media/image155.png"/><Relationship Id="rId1" Type="http://schemas.openxmlformats.org/officeDocument/2006/relationships/slideLayout" Target="../slideLayouts/slideLayout23.xml"/></Relationships>
</file>

<file path=ppt/slides/_rels/slide115.xml.rels><?xml version="1.0" encoding="UTF-8" standalone="yes"?>
<Relationships xmlns="http://schemas.openxmlformats.org/package/2006/relationships"><Relationship Id="rId2" Type="http://schemas.openxmlformats.org/officeDocument/2006/relationships/image" Target="../media/image156.png"/><Relationship Id="rId1" Type="http://schemas.openxmlformats.org/officeDocument/2006/relationships/slideLayout" Target="../slideLayouts/slideLayout23.xml"/></Relationships>
</file>

<file path=ppt/slides/_rels/slide116.xml.rels><?xml version="1.0" encoding="UTF-8" standalone="yes"?>
<Relationships xmlns="http://schemas.openxmlformats.org/package/2006/relationships"><Relationship Id="rId2" Type="http://schemas.openxmlformats.org/officeDocument/2006/relationships/image" Target="../media/image157.png"/><Relationship Id="rId1" Type="http://schemas.openxmlformats.org/officeDocument/2006/relationships/slideLayout" Target="../slideLayouts/slideLayout23.xml"/></Relationships>
</file>

<file path=ppt/slides/_rels/slide117.xml.rels><?xml version="1.0" encoding="UTF-8" standalone="yes"?>
<Relationships xmlns="http://schemas.openxmlformats.org/package/2006/relationships"><Relationship Id="rId3" Type="http://schemas.openxmlformats.org/officeDocument/2006/relationships/image" Target="../media/image159.png"/><Relationship Id="rId2" Type="http://schemas.openxmlformats.org/officeDocument/2006/relationships/image" Target="../media/image158.png"/><Relationship Id="rId1" Type="http://schemas.openxmlformats.org/officeDocument/2006/relationships/slideLayout" Target="../slideLayouts/slideLayout23.xml"/></Relationships>
</file>

<file path=ppt/slides/_rels/slide118.xml.rels><?xml version="1.0" encoding="UTF-8" standalone="yes"?>
<Relationships xmlns="http://schemas.openxmlformats.org/package/2006/relationships"><Relationship Id="rId2" Type="http://schemas.openxmlformats.org/officeDocument/2006/relationships/image" Target="../media/image160.png"/><Relationship Id="rId1" Type="http://schemas.openxmlformats.org/officeDocument/2006/relationships/slideLayout" Target="../slideLayouts/slideLayout23.xml"/></Relationships>
</file>

<file path=ppt/slides/_rels/slide119.xml.rels><?xml version="1.0" encoding="UTF-8" standalone="yes"?>
<Relationships xmlns="http://schemas.openxmlformats.org/package/2006/relationships"><Relationship Id="rId3" Type="http://schemas.openxmlformats.org/officeDocument/2006/relationships/image" Target="../media/image161.png"/><Relationship Id="rId2" Type="http://schemas.openxmlformats.org/officeDocument/2006/relationships/notesSlide" Target="../notesSlides/notesSlide94.xml"/><Relationship Id="rId1" Type="http://schemas.openxmlformats.org/officeDocument/2006/relationships/slideLayout" Target="../slideLayouts/slideLayout23.xml"/><Relationship Id="rId5" Type="http://schemas.openxmlformats.org/officeDocument/2006/relationships/image" Target="../media/image163.png"/><Relationship Id="rId4" Type="http://schemas.openxmlformats.org/officeDocument/2006/relationships/image" Target="../media/image162.png"/></Relationships>
</file>

<file path=ppt/slides/_rels/slide1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8.xml"/><Relationship Id="rId1" Type="http://schemas.openxmlformats.org/officeDocument/2006/relationships/slideLayout" Target="../slideLayouts/slideLayout36.xml"/><Relationship Id="rId5" Type="http://schemas.openxmlformats.org/officeDocument/2006/relationships/image" Target="../media/image29.png"/><Relationship Id="rId4" Type="http://schemas.openxmlformats.org/officeDocument/2006/relationships/image" Target="../media/image28.png"/></Relationships>
</file>

<file path=ppt/slides/_rels/slide120.xml.rels><?xml version="1.0" encoding="UTF-8" standalone="yes"?>
<Relationships xmlns="http://schemas.openxmlformats.org/package/2006/relationships"><Relationship Id="rId3" Type="http://schemas.openxmlformats.org/officeDocument/2006/relationships/image" Target="../media/image164.png"/><Relationship Id="rId2" Type="http://schemas.openxmlformats.org/officeDocument/2006/relationships/notesSlide" Target="../notesSlides/notesSlide95.xml"/><Relationship Id="rId1" Type="http://schemas.openxmlformats.org/officeDocument/2006/relationships/slideLayout" Target="../slideLayouts/slideLayout23.xml"/><Relationship Id="rId4" Type="http://schemas.openxmlformats.org/officeDocument/2006/relationships/image" Target="../media/image165.png"/></Relationships>
</file>

<file path=ppt/slides/_rels/slide121.xml.rels><?xml version="1.0" encoding="UTF-8" standalone="yes"?>
<Relationships xmlns="http://schemas.openxmlformats.org/package/2006/relationships"><Relationship Id="rId3" Type="http://schemas.openxmlformats.org/officeDocument/2006/relationships/image" Target="../media/image166.png"/><Relationship Id="rId2" Type="http://schemas.openxmlformats.org/officeDocument/2006/relationships/notesSlide" Target="../notesSlides/notesSlide96.xml"/><Relationship Id="rId1" Type="http://schemas.openxmlformats.org/officeDocument/2006/relationships/slideLayout" Target="../slideLayouts/slideLayout23.xml"/></Relationships>
</file>

<file path=ppt/slides/_rels/slide122.xml.rels><?xml version="1.0" encoding="UTF-8" standalone="yes"?>
<Relationships xmlns="http://schemas.openxmlformats.org/package/2006/relationships"><Relationship Id="rId3" Type="http://schemas.openxmlformats.org/officeDocument/2006/relationships/image" Target="../media/image145.png"/><Relationship Id="rId2" Type="http://schemas.openxmlformats.org/officeDocument/2006/relationships/notesSlide" Target="../notesSlides/notesSlide97.xml"/><Relationship Id="rId1" Type="http://schemas.openxmlformats.org/officeDocument/2006/relationships/slideLayout" Target="../slideLayouts/slideLayout23.xml"/><Relationship Id="rId5" Type="http://schemas.openxmlformats.org/officeDocument/2006/relationships/image" Target="../media/image168.png"/><Relationship Id="rId4" Type="http://schemas.openxmlformats.org/officeDocument/2006/relationships/image" Target="../media/image167.png"/></Relationships>
</file>

<file path=ppt/slides/_rels/slide123.xml.rels><?xml version="1.0" encoding="UTF-8" standalone="yes"?>
<Relationships xmlns="http://schemas.openxmlformats.org/package/2006/relationships"><Relationship Id="rId3" Type="http://schemas.openxmlformats.org/officeDocument/2006/relationships/image" Target="../media/image169.png"/><Relationship Id="rId2" Type="http://schemas.openxmlformats.org/officeDocument/2006/relationships/notesSlide" Target="../notesSlides/notesSlide98.xml"/><Relationship Id="rId1" Type="http://schemas.openxmlformats.org/officeDocument/2006/relationships/slideLayout" Target="../slideLayouts/slideLayout23.xml"/><Relationship Id="rId5" Type="http://schemas.openxmlformats.org/officeDocument/2006/relationships/image" Target="../media/image145.png"/><Relationship Id="rId4" Type="http://schemas.openxmlformats.org/officeDocument/2006/relationships/image" Target="../media/image170.png"/></Relationships>
</file>

<file path=ppt/slides/_rels/slide124.xml.rels><?xml version="1.0" encoding="UTF-8" standalone="yes"?>
<Relationships xmlns="http://schemas.openxmlformats.org/package/2006/relationships"><Relationship Id="rId3" Type="http://schemas.openxmlformats.org/officeDocument/2006/relationships/image" Target="../media/image171.png"/><Relationship Id="rId2" Type="http://schemas.openxmlformats.org/officeDocument/2006/relationships/notesSlide" Target="../notesSlides/notesSlide99.xml"/><Relationship Id="rId1" Type="http://schemas.openxmlformats.org/officeDocument/2006/relationships/slideLayout" Target="../slideLayouts/slideLayout23.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6.xml.rels><?xml version="1.0" encoding="UTF-8" standalone="yes"?>
<Relationships xmlns="http://schemas.openxmlformats.org/package/2006/relationships"><Relationship Id="rId3" Type="http://schemas.openxmlformats.org/officeDocument/2006/relationships/image" Target="../media/image172.png"/><Relationship Id="rId2" Type="http://schemas.openxmlformats.org/officeDocument/2006/relationships/notesSlide" Target="../notesSlides/notesSlide100.xml"/><Relationship Id="rId1" Type="http://schemas.openxmlformats.org/officeDocument/2006/relationships/slideLayout" Target="../slideLayouts/slideLayout40.xml"/><Relationship Id="rId4" Type="http://schemas.openxmlformats.org/officeDocument/2006/relationships/image" Target="../media/image173.png"/></Relationships>
</file>

<file path=ppt/slides/_rels/slide127.xml.rels><?xml version="1.0" encoding="UTF-8" standalone="yes"?>
<Relationships xmlns="http://schemas.openxmlformats.org/package/2006/relationships"><Relationship Id="rId3" Type="http://schemas.openxmlformats.org/officeDocument/2006/relationships/image" Target="../media/image174.png"/><Relationship Id="rId2" Type="http://schemas.openxmlformats.org/officeDocument/2006/relationships/notesSlide" Target="../notesSlides/notesSlide101.xml"/><Relationship Id="rId1" Type="http://schemas.openxmlformats.org/officeDocument/2006/relationships/slideLayout" Target="../slideLayouts/slideLayout40.xml"/><Relationship Id="rId4" Type="http://schemas.openxmlformats.org/officeDocument/2006/relationships/image" Target="../media/image173.png"/></Relationships>
</file>

<file path=ppt/slides/_rels/slide128.xml.rels><?xml version="1.0" encoding="UTF-8" standalone="yes"?>
<Relationships xmlns="http://schemas.openxmlformats.org/package/2006/relationships"><Relationship Id="rId3" Type="http://schemas.openxmlformats.org/officeDocument/2006/relationships/image" Target="../media/image175.png"/><Relationship Id="rId2" Type="http://schemas.openxmlformats.org/officeDocument/2006/relationships/notesSlide" Target="../notesSlides/notesSlide102.xml"/><Relationship Id="rId1" Type="http://schemas.openxmlformats.org/officeDocument/2006/relationships/slideLayout" Target="../slideLayouts/slideLayout40.xml"/><Relationship Id="rId4" Type="http://schemas.openxmlformats.org/officeDocument/2006/relationships/image" Target="../media/image176.png"/></Relationships>
</file>

<file path=ppt/slides/_rels/slide129.xml.rels><?xml version="1.0" encoding="UTF-8" standalone="yes"?>
<Relationships xmlns="http://schemas.openxmlformats.org/package/2006/relationships"><Relationship Id="rId3" Type="http://schemas.openxmlformats.org/officeDocument/2006/relationships/image" Target="../media/image177.png"/><Relationship Id="rId2" Type="http://schemas.openxmlformats.org/officeDocument/2006/relationships/notesSlide" Target="../notesSlides/notesSlide103.xml"/><Relationship Id="rId1" Type="http://schemas.openxmlformats.org/officeDocument/2006/relationships/slideLayout" Target="../slideLayouts/slideLayout40.xml"/><Relationship Id="rId4" Type="http://schemas.openxmlformats.org/officeDocument/2006/relationships/image" Target="../media/image176.png"/></Relationships>
</file>

<file path=ppt/slides/_rels/slide1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9.xml"/><Relationship Id="rId1" Type="http://schemas.openxmlformats.org/officeDocument/2006/relationships/slideLayout" Target="../slideLayouts/slideLayout36.xml"/><Relationship Id="rId4" Type="http://schemas.openxmlformats.org/officeDocument/2006/relationships/image" Target="../media/image30.png"/></Relationships>
</file>

<file path=ppt/slides/_rels/slide130.xml.rels><?xml version="1.0" encoding="UTF-8" standalone="yes"?>
<Relationships xmlns="http://schemas.openxmlformats.org/package/2006/relationships"><Relationship Id="rId3" Type="http://schemas.openxmlformats.org/officeDocument/2006/relationships/image" Target="../media/image178.png"/><Relationship Id="rId2" Type="http://schemas.openxmlformats.org/officeDocument/2006/relationships/notesSlide" Target="../notesSlides/notesSlide104.xml"/><Relationship Id="rId1" Type="http://schemas.openxmlformats.org/officeDocument/2006/relationships/slideLayout" Target="../slideLayouts/slideLayout40.xml"/><Relationship Id="rId4" Type="http://schemas.openxmlformats.org/officeDocument/2006/relationships/image" Target="../media/image179.png"/></Relationships>
</file>

<file path=ppt/slides/_rels/slide131.xml.rels><?xml version="1.0" encoding="UTF-8" standalone="yes"?>
<Relationships xmlns="http://schemas.openxmlformats.org/package/2006/relationships"><Relationship Id="rId3" Type="http://schemas.openxmlformats.org/officeDocument/2006/relationships/image" Target="../media/image180.png"/><Relationship Id="rId2" Type="http://schemas.openxmlformats.org/officeDocument/2006/relationships/notesSlide" Target="../notesSlides/notesSlide105.xml"/><Relationship Id="rId1" Type="http://schemas.openxmlformats.org/officeDocument/2006/relationships/slideLayout" Target="../slideLayouts/slideLayout40.xml"/><Relationship Id="rId4" Type="http://schemas.openxmlformats.org/officeDocument/2006/relationships/image" Target="../media/image181.png"/></Relationships>
</file>

<file path=ppt/slides/_rels/slide132.xml.rels><?xml version="1.0" encoding="UTF-8" standalone="yes"?>
<Relationships xmlns="http://schemas.openxmlformats.org/package/2006/relationships"><Relationship Id="rId3" Type="http://schemas.openxmlformats.org/officeDocument/2006/relationships/image" Target="../media/image182.png"/><Relationship Id="rId2" Type="http://schemas.openxmlformats.org/officeDocument/2006/relationships/notesSlide" Target="../notesSlides/notesSlide106.xml"/><Relationship Id="rId1" Type="http://schemas.openxmlformats.org/officeDocument/2006/relationships/slideLayout" Target="../slideLayouts/slideLayout40.xml"/><Relationship Id="rId6" Type="http://schemas.openxmlformats.org/officeDocument/2006/relationships/image" Target="../media/image185.png"/><Relationship Id="rId5" Type="http://schemas.openxmlformats.org/officeDocument/2006/relationships/image" Target="../media/image184.png"/><Relationship Id="rId4" Type="http://schemas.openxmlformats.org/officeDocument/2006/relationships/image" Target="../media/image183.png"/></Relationships>
</file>

<file path=ppt/slides/_rels/slide133.xml.rels><?xml version="1.0" encoding="UTF-8" standalone="yes"?>
<Relationships xmlns="http://schemas.openxmlformats.org/package/2006/relationships"><Relationship Id="rId3" Type="http://schemas.openxmlformats.org/officeDocument/2006/relationships/image" Target="../media/image186.png"/><Relationship Id="rId2" Type="http://schemas.openxmlformats.org/officeDocument/2006/relationships/notesSlide" Target="../notesSlides/notesSlide107.xml"/><Relationship Id="rId1" Type="http://schemas.openxmlformats.org/officeDocument/2006/relationships/slideLayout" Target="../slideLayouts/slideLayout40.xml"/><Relationship Id="rId4" Type="http://schemas.openxmlformats.org/officeDocument/2006/relationships/image" Target="../media/image187.png"/></Relationships>
</file>

<file path=ppt/slides/_rels/slide134.xml.rels><?xml version="1.0" encoding="UTF-8" standalone="yes"?>
<Relationships xmlns="http://schemas.openxmlformats.org/package/2006/relationships"><Relationship Id="rId3" Type="http://schemas.openxmlformats.org/officeDocument/2006/relationships/image" Target="../media/image188.png"/><Relationship Id="rId2" Type="http://schemas.openxmlformats.org/officeDocument/2006/relationships/notesSlide" Target="../notesSlides/notesSlide108.xml"/><Relationship Id="rId1" Type="http://schemas.openxmlformats.org/officeDocument/2006/relationships/slideLayout" Target="../slideLayouts/slideLayout40.xml"/><Relationship Id="rId4" Type="http://schemas.openxmlformats.org/officeDocument/2006/relationships/image" Target="../media/image186.png"/></Relationships>
</file>

<file path=ppt/slides/_rels/slide135.xml.rels><?xml version="1.0" encoding="UTF-8" standalone="yes"?>
<Relationships xmlns="http://schemas.openxmlformats.org/package/2006/relationships"><Relationship Id="rId3" Type="http://schemas.openxmlformats.org/officeDocument/2006/relationships/image" Target="../media/image189.png"/><Relationship Id="rId2" Type="http://schemas.openxmlformats.org/officeDocument/2006/relationships/notesSlide" Target="../notesSlides/notesSlide109.xml"/><Relationship Id="rId1" Type="http://schemas.openxmlformats.org/officeDocument/2006/relationships/slideLayout" Target="../slideLayouts/slideLayout40.xml"/><Relationship Id="rId4" Type="http://schemas.openxmlformats.org/officeDocument/2006/relationships/image" Target="../media/image186.png"/></Relationships>
</file>

<file path=ppt/slides/_rels/slide136.xml.rels><?xml version="1.0" encoding="UTF-8" standalone="yes"?>
<Relationships xmlns="http://schemas.openxmlformats.org/package/2006/relationships"><Relationship Id="rId3" Type="http://schemas.openxmlformats.org/officeDocument/2006/relationships/image" Target="../media/image190.png"/><Relationship Id="rId2" Type="http://schemas.openxmlformats.org/officeDocument/2006/relationships/notesSlide" Target="../notesSlides/notesSlide110.xml"/><Relationship Id="rId1" Type="http://schemas.openxmlformats.org/officeDocument/2006/relationships/slideLayout" Target="../slideLayouts/slideLayout40.xml"/></Relationships>
</file>

<file path=ppt/slides/_rels/slide137.xml.rels><?xml version="1.0" encoding="UTF-8" standalone="yes"?>
<Relationships xmlns="http://schemas.openxmlformats.org/package/2006/relationships"><Relationship Id="rId8" Type="http://schemas.openxmlformats.org/officeDocument/2006/relationships/image" Target="../media/image196.png"/><Relationship Id="rId3" Type="http://schemas.openxmlformats.org/officeDocument/2006/relationships/image" Target="../media/image191.png"/><Relationship Id="rId7" Type="http://schemas.openxmlformats.org/officeDocument/2006/relationships/image" Target="../media/image195.png"/><Relationship Id="rId2" Type="http://schemas.openxmlformats.org/officeDocument/2006/relationships/notesSlide" Target="../notesSlides/notesSlide111.xml"/><Relationship Id="rId1" Type="http://schemas.openxmlformats.org/officeDocument/2006/relationships/slideLayout" Target="../slideLayouts/slideLayout40.xml"/><Relationship Id="rId6" Type="http://schemas.openxmlformats.org/officeDocument/2006/relationships/image" Target="../media/image194.png"/><Relationship Id="rId5" Type="http://schemas.openxmlformats.org/officeDocument/2006/relationships/image" Target="../media/image193.png"/><Relationship Id="rId4" Type="http://schemas.openxmlformats.org/officeDocument/2006/relationships/image" Target="../media/image192.png"/></Relationships>
</file>

<file path=ppt/slides/_rels/slide138.xml.rels><?xml version="1.0" encoding="UTF-8" standalone="yes"?>
<Relationships xmlns="http://schemas.openxmlformats.org/package/2006/relationships"><Relationship Id="rId3" Type="http://schemas.openxmlformats.org/officeDocument/2006/relationships/image" Target="../media/image197.png"/><Relationship Id="rId2" Type="http://schemas.openxmlformats.org/officeDocument/2006/relationships/notesSlide" Target="../notesSlides/notesSlide112.xml"/><Relationship Id="rId1" Type="http://schemas.openxmlformats.org/officeDocument/2006/relationships/slideLayout" Target="../slideLayouts/slideLayout40.xml"/><Relationship Id="rId6" Type="http://schemas.openxmlformats.org/officeDocument/2006/relationships/image" Target="../media/image200.png"/><Relationship Id="rId5" Type="http://schemas.openxmlformats.org/officeDocument/2006/relationships/image" Target="../media/image199.png"/><Relationship Id="rId4" Type="http://schemas.openxmlformats.org/officeDocument/2006/relationships/image" Target="../media/image198.png"/></Relationships>
</file>

<file path=ppt/slides/_rels/slide139.xml.rels><?xml version="1.0" encoding="UTF-8" standalone="yes"?>
<Relationships xmlns="http://schemas.openxmlformats.org/package/2006/relationships"><Relationship Id="rId8" Type="http://schemas.openxmlformats.org/officeDocument/2006/relationships/image" Target="../media/image206.png"/><Relationship Id="rId3" Type="http://schemas.openxmlformats.org/officeDocument/2006/relationships/image" Target="../media/image201.png"/><Relationship Id="rId7" Type="http://schemas.openxmlformats.org/officeDocument/2006/relationships/image" Target="../media/image205.png"/><Relationship Id="rId2" Type="http://schemas.openxmlformats.org/officeDocument/2006/relationships/notesSlide" Target="../notesSlides/notesSlide113.xml"/><Relationship Id="rId1" Type="http://schemas.openxmlformats.org/officeDocument/2006/relationships/slideLayout" Target="../slideLayouts/slideLayout40.xml"/><Relationship Id="rId6" Type="http://schemas.openxmlformats.org/officeDocument/2006/relationships/image" Target="../media/image204.png"/><Relationship Id="rId5" Type="http://schemas.openxmlformats.org/officeDocument/2006/relationships/image" Target="../media/image203.png"/><Relationship Id="rId4" Type="http://schemas.openxmlformats.org/officeDocument/2006/relationships/image" Target="../media/image202.png"/></Relationships>
</file>

<file path=ppt/slides/_rels/slide1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0.xml"/><Relationship Id="rId1" Type="http://schemas.openxmlformats.org/officeDocument/2006/relationships/slideLayout" Target="../slideLayouts/slideLayout36.xml"/><Relationship Id="rId4" Type="http://schemas.openxmlformats.org/officeDocument/2006/relationships/image" Target="../media/image30.png"/></Relationships>
</file>

<file path=ppt/slides/_rels/slide140.xml.rels><?xml version="1.0" encoding="UTF-8" standalone="yes"?>
<Relationships xmlns="http://schemas.openxmlformats.org/package/2006/relationships"><Relationship Id="rId3" Type="http://schemas.openxmlformats.org/officeDocument/2006/relationships/image" Target="../media/image203.png"/><Relationship Id="rId7" Type="http://schemas.openxmlformats.org/officeDocument/2006/relationships/image" Target="../media/image210.png"/><Relationship Id="rId2" Type="http://schemas.openxmlformats.org/officeDocument/2006/relationships/notesSlide" Target="../notesSlides/notesSlide114.xml"/><Relationship Id="rId1" Type="http://schemas.openxmlformats.org/officeDocument/2006/relationships/slideLayout" Target="../slideLayouts/slideLayout40.xml"/><Relationship Id="rId6" Type="http://schemas.openxmlformats.org/officeDocument/2006/relationships/image" Target="../media/image209.png"/><Relationship Id="rId5" Type="http://schemas.openxmlformats.org/officeDocument/2006/relationships/image" Target="../media/image208.png"/><Relationship Id="rId4" Type="http://schemas.openxmlformats.org/officeDocument/2006/relationships/image" Target="../media/image207.png"/></Relationships>
</file>

<file path=ppt/slides/_rels/slide141.xml.rels><?xml version="1.0" encoding="UTF-8" standalone="yes"?>
<Relationships xmlns="http://schemas.openxmlformats.org/package/2006/relationships"><Relationship Id="rId8" Type="http://schemas.openxmlformats.org/officeDocument/2006/relationships/image" Target="../media/image215.png"/><Relationship Id="rId3" Type="http://schemas.openxmlformats.org/officeDocument/2006/relationships/image" Target="../media/image203.png"/><Relationship Id="rId7" Type="http://schemas.openxmlformats.org/officeDocument/2006/relationships/image" Target="../media/image214.png"/><Relationship Id="rId2" Type="http://schemas.openxmlformats.org/officeDocument/2006/relationships/notesSlide" Target="../notesSlides/notesSlide115.xml"/><Relationship Id="rId1" Type="http://schemas.openxmlformats.org/officeDocument/2006/relationships/slideLayout" Target="../slideLayouts/slideLayout40.xml"/><Relationship Id="rId6" Type="http://schemas.openxmlformats.org/officeDocument/2006/relationships/image" Target="../media/image213.png"/><Relationship Id="rId5" Type="http://schemas.openxmlformats.org/officeDocument/2006/relationships/image" Target="../media/image212.png"/><Relationship Id="rId4" Type="http://schemas.openxmlformats.org/officeDocument/2006/relationships/image" Target="../media/image211.png"/></Relationships>
</file>

<file path=ppt/slides/_rels/slide142.xml.rels><?xml version="1.0" encoding="UTF-8" standalone="yes"?>
<Relationships xmlns="http://schemas.openxmlformats.org/package/2006/relationships"><Relationship Id="rId3" Type="http://schemas.openxmlformats.org/officeDocument/2006/relationships/image" Target="../media/image216.png"/><Relationship Id="rId2" Type="http://schemas.openxmlformats.org/officeDocument/2006/relationships/notesSlide" Target="../notesSlides/notesSlide116.xml"/><Relationship Id="rId1" Type="http://schemas.openxmlformats.org/officeDocument/2006/relationships/slideLayout" Target="../slideLayouts/slideLayout40.xml"/></Relationships>
</file>

<file path=ppt/slides/_rels/slide143.xml.rels><?xml version="1.0" encoding="UTF-8" standalone="yes"?>
<Relationships xmlns="http://schemas.openxmlformats.org/package/2006/relationships"><Relationship Id="rId3" Type="http://schemas.openxmlformats.org/officeDocument/2006/relationships/image" Target="../media/image217.png"/><Relationship Id="rId7" Type="http://schemas.openxmlformats.org/officeDocument/2006/relationships/image" Target="../media/image221.png"/><Relationship Id="rId2" Type="http://schemas.openxmlformats.org/officeDocument/2006/relationships/notesSlide" Target="../notesSlides/notesSlide117.xml"/><Relationship Id="rId1" Type="http://schemas.openxmlformats.org/officeDocument/2006/relationships/slideLayout" Target="../slideLayouts/slideLayout40.xml"/><Relationship Id="rId6" Type="http://schemas.openxmlformats.org/officeDocument/2006/relationships/image" Target="../media/image220.png"/><Relationship Id="rId5" Type="http://schemas.openxmlformats.org/officeDocument/2006/relationships/image" Target="../media/image219.png"/><Relationship Id="rId4" Type="http://schemas.openxmlformats.org/officeDocument/2006/relationships/image" Target="../media/image218.png"/></Relationships>
</file>

<file path=ppt/slides/_rels/slide144.xml.rels><?xml version="1.0" encoding="UTF-8" standalone="yes"?>
<Relationships xmlns="http://schemas.openxmlformats.org/package/2006/relationships"><Relationship Id="rId3" Type="http://schemas.openxmlformats.org/officeDocument/2006/relationships/image" Target="../media/image222.png"/><Relationship Id="rId2" Type="http://schemas.openxmlformats.org/officeDocument/2006/relationships/notesSlide" Target="../notesSlides/notesSlide118.xml"/><Relationship Id="rId1" Type="http://schemas.openxmlformats.org/officeDocument/2006/relationships/slideLayout" Target="../slideLayouts/slideLayout40.xml"/><Relationship Id="rId6" Type="http://schemas.openxmlformats.org/officeDocument/2006/relationships/image" Target="../media/image225.png"/><Relationship Id="rId5" Type="http://schemas.openxmlformats.org/officeDocument/2006/relationships/image" Target="../media/image224.png"/><Relationship Id="rId4" Type="http://schemas.openxmlformats.org/officeDocument/2006/relationships/image" Target="../media/image223.png"/></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146.xml.rels><?xml version="1.0" encoding="UTF-8" standalone="yes"?>
<Relationships xmlns="http://schemas.openxmlformats.org/package/2006/relationships"><Relationship Id="rId3" Type="http://schemas.openxmlformats.org/officeDocument/2006/relationships/image" Target="../media/image226.png"/><Relationship Id="rId2" Type="http://schemas.openxmlformats.org/officeDocument/2006/relationships/notesSlide" Target="../notesSlides/notesSlide119.xml"/><Relationship Id="rId1" Type="http://schemas.openxmlformats.org/officeDocument/2006/relationships/slideLayout" Target="../slideLayouts/slideLayout40.xml"/><Relationship Id="rId5" Type="http://schemas.openxmlformats.org/officeDocument/2006/relationships/image" Target="../media/image228.png"/><Relationship Id="rId4" Type="http://schemas.openxmlformats.org/officeDocument/2006/relationships/image" Target="../media/image227.png"/></Relationships>
</file>

<file path=ppt/slides/_rels/slide147.xml.rels><?xml version="1.0" encoding="UTF-8" standalone="yes"?>
<Relationships xmlns="http://schemas.openxmlformats.org/package/2006/relationships"><Relationship Id="rId3" Type="http://schemas.openxmlformats.org/officeDocument/2006/relationships/notesSlide" Target="../notesSlides/notesSlide120.xml"/><Relationship Id="rId2" Type="http://schemas.openxmlformats.org/officeDocument/2006/relationships/slideLayout" Target="../slideLayouts/slideLayout40.xml"/><Relationship Id="rId1" Type="http://schemas.openxmlformats.org/officeDocument/2006/relationships/themeOverride" Target="../theme/themeOverride1.xml"/><Relationship Id="rId5" Type="http://schemas.openxmlformats.org/officeDocument/2006/relationships/image" Target="../media/image230.png"/><Relationship Id="rId4" Type="http://schemas.openxmlformats.org/officeDocument/2006/relationships/image" Target="../media/image229.png"/></Relationships>
</file>

<file path=ppt/slides/_rels/slide148.xml.rels><?xml version="1.0" encoding="UTF-8" standalone="yes"?>
<Relationships xmlns="http://schemas.openxmlformats.org/package/2006/relationships"><Relationship Id="rId3" Type="http://schemas.openxmlformats.org/officeDocument/2006/relationships/image" Target="../media/image231.png"/><Relationship Id="rId2" Type="http://schemas.openxmlformats.org/officeDocument/2006/relationships/notesSlide" Target="../notesSlides/notesSlide121.xml"/><Relationship Id="rId1" Type="http://schemas.openxmlformats.org/officeDocument/2006/relationships/slideLayout" Target="../slideLayouts/slideLayout40.xml"/><Relationship Id="rId6" Type="http://schemas.openxmlformats.org/officeDocument/2006/relationships/image" Target="../media/image234.png"/><Relationship Id="rId5" Type="http://schemas.openxmlformats.org/officeDocument/2006/relationships/image" Target="../media/image233.png"/><Relationship Id="rId4" Type="http://schemas.openxmlformats.org/officeDocument/2006/relationships/image" Target="../media/image232.png"/></Relationships>
</file>

<file path=ppt/slides/_rels/slide149.xml.rels><?xml version="1.0" encoding="UTF-8" standalone="yes"?>
<Relationships xmlns="http://schemas.openxmlformats.org/package/2006/relationships"><Relationship Id="rId3" Type="http://schemas.openxmlformats.org/officeDocument/2006/relationships/image" Target="../media/image231.png"/><Relationship Id="rId2" Type="http://schemas.openxmlformats.org/officeDocument/2006/relationships/notesSlide" Target="../notesSlides/notesSlide122.xml"/><Relationship Id="rId1" Type="http://schemas.openxmlformats.org/officeDocument/2006/relationships/slideLayout" Target="../slideLayouts/slideLayout40.xml"/><Relationship Id="rId4" Type="http://schemas.openxmlformats.org/officeDocument/2006/relationships/image" Target="../media/image235.png"/></Relationships>
</file>

<file path=ppt/slides/_rels/slide1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1.xml"/><Relationship Id="rId1" Type="http://schemas.openxmlformats.org/officeDocument/2006/relationships/slideLayout" Target="../slideLayouts/slideLayout36.xml"/><Relationship Id="rId4" Type="http://schemas.openxmlformats.org/officeDocument/2006/relationships/image" Target="../media/image30.png"/></Relationships>
</file>

<file path=ppt/slides/_rels/slide150.xml.rels><?xml version="1.0" encoding="UTF-8" standalone="yes"?>
<Relationships xmlns="http://schemas.openxmlformats.org/package/2006/relationships"><Relationship Id="rId3" Type="http://schemas.openxmlformats.org/officeDocument/2006/relationships/image" Target="../media/image236.png"/><Relationship Id="rId2" Type="http://schemas.openxmlformats.org/officeDocument/2006/relationships/notesSlide" Target="../notesSlides/notesSlide123.xml"/><Relationship Id="rId1" Type="http://schemas.openxmlformats.org/officeDocument/2006/relationships/slideLayout" Target="../slideLayouts/slideLayout40.xml"/></Relationships>
</file>

<file path=ppt/slides/_rels/slide151.xml.rels><?xml version="1.0" encoding="UTF-8" standalone="yes"?>
<Relationships xmlns="http://schemas.openxmlformats.org/package/2006/relationships"><Relationship Id="rId3" Type="http://schemas.openxmlformats.org/officeDocument/2006/relationships/image" Target="../media/image237.png"/><Relationship Id="rId2" Type="http://schemas.openxmlformats.org/officeDocument/2006/relationships/notesSlide" Target="../notesSlides/notesSlide124.xml"/><Relationship Id="rId1" Type="http://schemas.openxmlformats.org/officeDocument/2006/relationships/slideLayout" Target="../slideLayouts/slideLayout40.xml"/></Relationships>
</file>

<file path=ppt/slides/_rels/slide152.xml.rels><?xml version="1.0" encoding="UTF-8" standalone="yes"?>
<Relationships xmlns="http://schemas.openxmlformats.org/package/2006/relationships"><Relationship Id="rId3" Type="http://schemas.openxmlformats.org/officeDocument/2006/relationships/image" Target="../media/image238.png"/><Relationship Id="rId2" Type="http://schemas.openxmlformats.org/officeDocument/2006/relationships/notesSlide" Target="../notesSlides/notesSlide125.xml"/><Relationship Id="rId1" Type="http://schemas.openxmlformats.org/officeDocument/2006/relationships/slideLayout" Target="../slideLayouts/slideLayout40.xml"/></Relationships>
</file>

<file path=ppt/slides/_rels/slide153.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7.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5.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53.xml"/></Relationships>
</file>

<file path=ppt/slides/_rels/slide156.xml.rels><?xml version="1.0" encoding="UTF-8" standalone="yes"?>
<Relationships xmlns="http://schemas.openxmlformats.org/package/2006/relationships"><Relationship Id="rId3" Type="http://schemas.openxmlformats.org/officeDocument/2006/relationships/image" Target="../media/image239.png"/><Relationship Id="rId2" Type="http://schemas.openxmlformats.org/officeDocument/2006/relationships/notesSlide" Target="../notesSlides/notesSlide128.xml"/><Relationship Id="rId1" Type="http://schemas.openxmlformats.org/officeDocument/2006/relationships/slideLayout" Target="../slideLayouts/slideLayout57.xml"/><Relationship Id="rId5" Type="http://schemas.openxmlformats.org/officeDocument/2006/relationships/image" Target="../media/image241.png"/><Relationship Id="rId4" Type="http://schemas.openxmlformats.org/officeDocument/2006/relationships/image" Target="../media/image240.png"/></Relationships>
</file>

<file path=ppt/slides/_rels/slide157.xml.rels><?xml version="1.0" encoding="UTF-8" standalone="yes"?>
<Relationships xmlns="http://schemas.openxmlformats.org/package/2006/relationships"><Relationship Id="rId3" Type="http://schemas.openxmlformats.org/officeDocument/2006/relationships/image" Target="../media/image242.png"/><Relationship Id="rId2" Type="http://schemas.openxmlformats.org/officeDocument/2006/relationships/notesSlide" Target="../notesSlides/notesSlide129.xml"/><Relationship Id="rId1" Type="http://schemas.openxmlformats.org/officeDocument/2006/relationships/slideLayout" Target="../slideLayouts/slideLayout57.xml"/><Relationship Id="rId4" Type="http://schemas.openxmlformats.org/officeDocument/2006/relationships/image" Target="../media/image243.png"/></Relationships>
</file>

<file path=ppt/slides/_rels/slide158.xml.rels><?xml version="1.0" encoding="UTF-8" standalone="yes"?>
<Relationships xmlns="http://schemas.openxmlformats.org/package/2006/relationships"><Relationship Id="rId3" Type="http://schemas.openxmlformats.org/officeDocument/2006/relationships/image" Target="../media/image244.png"/><Relationship Id="rId2" Type="http://schemas.openxmlformats.org/officeDocument/2006/relationships/notesSlide" Target="../notesSlides/notesSlide130.xml"/><Relationship Id="rId1" Type="http://schemas.openxmlformats.org/officeDocument/2006/relationships/slideLayout" Target="../slideLayouts/slideLayout57.xml"/><Relationship Id="rId4" Type="http://schemas.openxmlformats.org/officeDocument/2006/relationships/image" Target="../media/image245.png"/></Relationships>
</file>

<file path=ppt/slides/_rels/slide159.xml.rels><?xml version="1.0" encoding="UTF-8" standalone="yes"?>
<Relationships xmlns="http://schemas.openxmlformats.org/package/2006/relationships"><Relationship Id="rId3" Type="http://schemas.openxmlformats.org/officeDocument/2006/relationships/image" Target="../media/image246.png"/><Relationship Id="rId2" Type="http://schemas.openxmlformats.org/officeDocument/2006/relationships/notesSlide" Target="../notesSlides/notesSlide131.xml"/><Relationship Id="rId1" Type="http://schemas.openxmlformats.org/officeDocument/2006/relationships/slideLayout" Target="../slideLayouts/slideLayout57.xml"/><Relationship Id="rId4" Type="http://schemas.openxmlformats.org/officeDocument/2006/relationships/image" Target="../media/image247.png"/></Relationships>
</file>

<file path=ppt/slides/_rels/slide1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2.xml"/><Relationship Id="rId1" Type="http://schemas.openxmlformats.org/officeDocument/2006/relationships/slideLayout" Target="../slideLayouts/slideLayout36.xml"/><Relationship Id="rId4" Type="http://schemas.openxmlformats.org/officeDocument/2006/relationships/image" Target="../media/image30.png"/></Relationships>
</file>

<file path=ppt/slides/_rels/slide160.xml.rels><?xml version="1.0" encoding="UTF-8" standalone="yes"?>
<Relationships xmlns="http://schemas.openxmlformats.org/package/2006/relationships"><Relationship Id="rId3" Type="http://schemas.openxmlformats.org/officeDocument/2006/relationships/image" Target="../media/image248.png"/><Relationship Id="rId2" Type="http://schemas.openxmlformats.org/officeDocument/2006/relationships/notesSlide" Target="../notesSlides/notesSlide132.xml"/><Relationship Id="rId1" Type="http://schemas.openxmlformats.org/officeDocument/2006/relationships/slideLayout" Target="../slideLayouts/slideLayout57.xml"/></Relationships>
</file>

<file path=ppt/slides/_rels/slide161.xml.rels><?xml version="1.0" encoding="UTF-8" standalone="yes"?>
<Relationships xmlns="http://schemas.openxmlformats.org/package/2006/relationships"><Relationship Id="rId3" Type="http://schemas.openxmlformats.org/officeDocument/2006/relationships/image" Target="../media/image249.png"/><Relationship Id="rId2" Type="http://schemas.openxmlformats.org/officeDocument/2006/relationships/notesSlide" Target="../notesSlides/notesSlide133.xml"/><Relationship Id="rId1" Type="http://schemas.openxmlformats.org/officeDocument/2006/relationships/slideLayout" Target="../slideLayouts/slideLayout57.xml"/><Relationship Id="rId4" Type="http://schemas.openxmlformats.org/officeDocument/2006/relationships/image" Target="../media/image250.png"/></Relationships>
</file>

<file path=ppt/slides/_rels/slide162.xml.rels><?xml version="1.0" encoding="UTF-8" standalone="yes"?>
<Relationships xmlns="http://schemas.openxmlformats.org/package/2006/relationships"><Relationship Id="rId3" Type="http://schemas.openxmlformats.org/officeDocument/2006/relationships/image" Target="../media/image251.png"/><Relationship Id="rId2" Type="http://schemas.openxmlformats.org/officeDocument/2006/relationships/notesSlide" Target="../notesSlides/notesSlide134.xml"/><Relationship Id="rId1" Type="http://schemas.openxmlformats.org/officeDocument/2006/relationships/slideLayout" Target="../slideLayouts/slideLayout57.xml"/><Relationship Id="rId4" Type="http://schemas.openxmlformats.org/officeDocument/2006/relationships/image" Target="../media/image252.png"/></Relationships>
</file>

<file path=ppt/slides/_rels/slide163.xml.rels><?xml version="1.0" encoding="UTF-8" standalone="yes"?>
<Relationships xmlns="http://schemas.openxmlformats.org/package/2006/relationships"><Relationship Id="rId3" Type="http://schemas.openxmlformats.org/officeDocument/2006/relationships/image" Target="../media/image253.png"/><Relationship Id="rId2" Type="http://schemas.openxmlformats.org/officeDocument/2006/relationships/notesSlide" Target="../notesSlides/notesSlide135.xml"/><Relationship Id="rId1" Type="http://schemas.openxmlformats.org/officeDocument/2006/relationships/slideLayout" Target="../slideLayouts/slideLayout57.xml"/><Relationship Id="rId4" Type="http://schemas.openxmlformats.org/officeDocument/2006/relationships/image" Target="../media/image254.png"/></Relationships>
</file>

<file path=ppt/slides/_rels/slide164.xml.rels><?xml version="1.0" encoding="UTF-8" standalone="yes"?>
<Relationships xmlns="http://schemas.openxmlformats.org/package/2006/relationships"><Relationship Id="rId3" Type="http://schemas.openxmlformats.org/officeDocument/2006/relationships/image" Target="../media/image255.png"/><Relationship Id="rId2" Type="http://schemas.openxmlformats.org/officeDocument/2006/relationships/notesSlide" Target="../notesSlides/notesSlide136.xml"/><Relationship Id="rId1" Type="http://schemas.openxmlformats.org/officeDocument/2006/relationships/slideLayout" Target="../slideLayouts/slideLayout57.xml"/><Relationship Id="rId5" Type="http://schemas.openxmlformats.org/officeDocument/2006/relationships/image" Target="../media/image256.png"/><Relationship Id="rId4" Type="http://schemas.openxmlformats.org/officeDocument/2006/relationships/image" Target="../media/image145.png"/></Relationships>
</file>

<file path=ppt/slides/_rels/slide165.xml.rels><?xml version="1.0" encoding="UTF-8" standalone="yes"?>
<Relationships xmlns="http://schemas.openxmlformats.org/package/2006/relationships"><Relationship Id="rId3" Type="http://schemas.openxmlformats.org/officeDocument/2006/relationships/image" Target="../media/image257.png"/><Relationship Id="rId2" Type="http://schemas.openxmlformats.org/officeDocument/2006/relationships/notesSlide" Target="../notesSlides/notesSlide137.xml"/><Relationship Id="rId1" Type="http://schemas.openxmlformats.org/officeDocument/2006/relationships/slideLayout" Target="../slideLayouts/slideLayout57.xml"/></Relationships>
</file>

<file path=ppt/slides/_rels/slide166.xml.rels><?xml version="1.0" encoding="UTF-8" standalone="yes"?>
<Relationships xmlns="http://schemas.openxmlformats.org/package/2006/relationships"><Relationship Id="rId3" Type="http://schemas.openxmlformats.org/officeDocument/2006/relationships/image" Target="../media/image258.png"/><Relationship Id="rId2" Type="http://schemas.openxmlformats.org/officeDocument/2006/relationships/notesSlide" Target="../notesSlides/notesSlide138.xml"/><Relationship Id="rId1" Type="http://schemas.openxmlformats.org/officeDocument/2006/relationships/slideLayout" Target="../slideLayouts/slideLayout57.xml"/></Relationships>
</file>

<file path=ppt/slides/_rels/slide167.xml.rels><?xml version="1.0" encoding="UTF-8" standalone="yes"?>
<Relationships xmlns="http://schemas.openxmlformats.org/package/2006/relationships"><Relationship Id="rId3" Type="http://schemas.openxmlformats.org/officeDocument/2006/relationships/image" Target="../media/image259.png"/><Relationship Id="rId2" Type="http://schemas.openxmlformats.org/officeDocument/2006/relationships/notesSlide" Target="../notesSlides/notesSlide139.xml"/><Relationship Id="rId1" Type="http://schemas.openxmlformats.org/officeDocument/2006/relationships/slideLayout" Target="../slideLayouts/slideLayout57.xml"/></Relationships>
</file>

<file path=ppt/slides/_rels/slide168.xml.rels><?xml version="1.0" encoding="UTF-8" standalone="yes"?>
<Relationships xmlns="http://schemas.openxmlformats.org/package/2006/relationships"><Relationship Id="rId3" Type="http://schemas.openxmlformats.org/officeDocument/2006/relationships/image" Target="../media/image260.png"/><Relationship Id="rId2" Type="http://schemas.openxmlformats.org/officeDocument/2006/relationships/notesSlide" Target="../notesSlides/notesSlide140.xml"/><Relationship Id="rId1" Type="http://schemas.openxmlformats.org/officeDocument/2006/relationships/slideLayout" Target="../slideLayouts/slideLayout57.xml"/></Relationships>
</file>

<file path=ppt/slides/_rels/slide169.xml.rels><?xml version="1.0" encoding="UTF-8" standalone="yes"?>
<Relationships xmlns="http://schemas.openxmlformats.org/package/2006/relationships"><Relationship Id="rId3" Type="http://schemas.openxmlformats.org/officeDocument/2006/relationships/image" Target="../media/image260.png"/><Relationship Id="rId2" Type="http://schemas.openxmlformats.org/officeDocument/2006/relationships/notesSlide" Target="../notesSlides/notesSlide141.xml"/><Relationship Id="rId1" Type="http://schemas.openxmlformats.org/officeDocument/2006/relationships/slideLayout" Target="../slideLayouts/slideLayout57.xml"/><Relationship Id="rId4" Type="http://schemas.openxmlformats.org/officeDocument/2006/relationships/image" Target="../media/image261.png"/></Relationships>
</file>

<file path=ppt/slides/_rels/slide1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3.xml"/><Relationship Id="rId1" Type="http://schemas.openxmlformats.org/officeDocument/2006/relationships/slideLayout" Target="../slideLayouts/slideLayout36.xml"/></Relationships>
</file>

<file path=ppt/slides/_rels/slide170.xml.rels><?xml version="1.0" encoding="UTF-8" standalone="yes"?>
<Relationships xmlns="http://schemas.openxmlformats.org/package/2006/relationships"><Relationship Id="rId3" Type="http://schemas.openxmlformats.org/officeDocument/2006/relationships/image" Target="../media/image261.png"/><Relationship Id="rId2" Type="http://schemas.openxmlformats.org/officeDocument/2006/relationships/notesSlide" Target="../notesSlides/notesSlide142.xml"/><Relationship Id="rId1" Type="http://schemas.openxmlformats.org/officeDocument/2006/relationships/slideLayout" Target="../slideLayouts/slideLayout57.xml"/><Relationship Id="rId4" Type="http://schemas.openxmlformats.org/officeDocument/2006/relationships/image" Target="../media/image262.png"/></Relationships>
</file>

<file path=ppt/slides/_rels/slide171.xml.rels><?xml version="1.0" encoding="UTF-8" standalone="yes"?>
<Relationships xmlns="http://schemas.openxmlformats.org/package/2006/relationships"><Relationship Id="rId3" Type="http://schemas.openxmlformats.org/officeDocument/2006/relationships/image" Target="../media/image263.png"/><Relationship Id="rId7" Type="http://schemas.openxmlformats.org/officeDocument/2006/relationships/image" Target="../media/image265.png"/><Relationship Id="rId2" Type="http://schemas.openxmlformats.org/officeDocument/2006/relationships/notesSlide" Target="../notesSlides/notesSlide143.xml"/><Relationship Id="rId1" Type="http://schemas.openxmlformats.org/officeDocument/2006/relationships/slideLayout" Target="../slideLayouts/slideLayout57.xml"/><Relationship Id="rId6" Type="http://schemas.openxmlformats.org/officeDocument/2006/relationships/image" Target="../media/image264.png"/><Relationship Id="rId5" Type="http://schemas.openxmlformats.org/officeDocument/2006/relationships/image" Target="../media/image256.png"/><Relationship Id="rId4" Type="http://schemas.openxmlformats.org/officeDocument/2006/relationships/image" Target="../media/image145.png"/></Relationships>
</file>

<file path=ppt/slides/_rels/slide172.xml.rels><?xml version="1.0" encoding="UTF-8" standalone="yes"?>
<Relationships xmlns="http://schemas.openxmlformats.org/package/2006/relationships"><Relationship Id="rId3" Type="http://schemas.openxmlformats.org/officeDocument/2006/relationships/image" Target="../media/image266.png"/><Relationship Id="rId2" Type="http://schemas.openxmlformats.org/officeDocument/2006/relationships/notesSlide" Target="../notesSlides/notesSlide144.xml"/><Relationship Id="rId1" Type="http://schemas.openxmlformats.org/officeDocument/2006/relationships/slideLayout" Target="../slideLayouts/slideLayout57.xml"/></Relationships>
</file>

<file path=ppt/slides/_rels/slide173.xml.rels><?xml version="1.0" encoding="UTF-8" standalone="yes"?>
<Relationships xmlns="http://schemas.openxmlformats.org/package/2006/relationships"><Relationship Id="rId3" Type="http://schemas.openxmlformats.org/officeDocument/2006/relationships/image" Target="../media/image267.png"/><Relationship Id="rId2" Type="http://schemas.openxmlformats.org/officeDocument/2006/relationships/notesSlide" Target="../notesSlides/notesSlide145.xml"/><Relationship Id="rId1" Type="http://schemas.openxmlformats.org/officeDocument/2006/relationships/slideLayout" Target="../slideLayouts/slideLayout57.xml"/></Relationships>
</file>

<file path=ppt/slides/_rels/slide174.xml.rels><?xml version="1.0" encoding="UTF-8" standalone="yes"?>
<Relationships xmlns="http://schemas.openxmlformats.org/package/2006/relationships"><Relationship Id="rId3" Type="http://schemas.openxmlformats.org/officeDocument/2006/relationships/image" Target="../media/image268.png"/><Relationship Id="rId2" Type="http://schemas.openxmlformats.org/officeDocument/2006/relationships/notesSlide" Target="../notesSlides/notesSlide146.xml"/><Relationship Id="rId1" Type="http://schemas.openxmlformats.org/officeDocument/2006/relationships/slideLayout" Target="../slideLayouts/slideLayout57.xml"/></Relationships>
</file>

<file path=ppt/slides/_rels/slide175.xml.rels><?xml version="1.0" encoding="UTF-8" standalone="yes"?>
<Relationships xmlns="http://schemas.openxmlformats.org/package/2006/relationships"><Relationship Id="rId3" Type="http://schemas.openxmlformats.org/officeDocument/2006/relationships/image" Target="../media/image269.png"/><Relationship Id="rId2" Type="http://schemas.openxmlformats.org/officeDocument/2006/relationships/notesSlide" Target="../notesSlides/notesSlide147.xml"/><Relationship Id="rId1" Type="http://schemas.openxmlformats.org/officeDocument/2006/relationships/slideLayout" Target="../slideLayouts/slideLayout57.xml"/></Relationships>
</file>

<file path=ppt/slides/_rels/slide176.xml.rels><?xml version="1.0" encoding="UTF-8" standalone="yes"?>
<Relationships xmlns="http://schemas.openxmlformats.org/package/2006/relationships"><Relationship Id="rId3" Type="http://schemas.openxmlformats.org/officeDocument/2006/relationships/image" Target="../media/image270.png"/><Relationship Id="rId2" Type="http://schemas.openxmlformats.org/officeDocument/2006/relationships/notesSlide" Target="../notesSlides/notesSlide148.xml"/><Relationship Id="rId1" Type="http://schemas.openxmlformats.org/officeDocument/2006/relationships/slideLayout" Target="../slideLayouts/slideLayout57.xml"/></Relationships>
</file>

<file path=ppt/slides/_rels/slide177.xml.rels><?xml version="1.0" encoding="UTF-8" standalone="yes"?>
<Relationships xmlns="http://schemas.openxmlformats.org/package/2006/relationships"><Relationship Id="rId3" Type="http://schemas.openxmlformats.org/officeDocument/2006/relationships/image" Target="../media/image271.png"/><Relationship Id="rId2" Type="http://schemas.openxmlformats.org/officeDocument/2006/relationships/notesSlide" Target="../notesSlides/notesSlide149.xml"/><Relationship Id="rId1" Type="http://schemas.openxmlformats.org/officeDocument/2006/relationships/slideLayout" Target="../slideLayouts/slideLayout57.xml"/></Relationships>
</file>

<file path=ppt/slides/_rels/slide178.xml.rels><?xml version="1.0" encoding="UTF-8" standalone="yes"?>
<Relationships xmlns="http://schemas.openxmlformats.org/package/2006/relationships"><Relationship Id="rId3" Type="http://schemas.openxmlformats.org/officeDocument/2006/relationships/image" Target="../media/image272.png"/><Relationship Id="rId2" Type="http://schemas.openxmlformats.org/officeDocument/2006/relationships/notesSlide" Target="../notesSlides/notesSlide150.xml"/><Relationship Id="rId1" Type="http://schemas.openxmlformats.org/officeDocument/2006/relationships/slideLayout" Target="../slideLayouts/slideLayout57.xml"/><Relationship Id="rId5" Type="http://schemas.openxmlformats.org/officeDocument/2006/relationships/image" Target="../media/image256.png"/><Relationship Id="rId4" Type="http://schemas.openxmlformats.org/officeDocument/2006/relationships/image" Target="../media/image145.png"/></Relationships>
</file>

<file path=ppt/slides/_rels/slide179.xml.rels><?xml version="1.0" encoding="UTF-8" standalone="yes"?>
<Relationships xmlns="http://schemas.openxmlformats.org/package/2006/relationships"><Relationship Id="rId3" Type="http://schemas.openxmlformats.org/officeDocument/2006/relationships/notesSlide" Target="../notesSlides/notesSlide151.xml"/><Relationship Id="rId2" Type="http://schemas.openxmlformats.org/officeDocument/2006/relationships/slideLayout" Target="../slideLayouts/slideLayout57.xml"/><Relationship Id="rId1" Type="http://schemas.openxmlformats.org/officeDocument/2006/relationships/themeOverride" Target="../theme/themeOverride2.xml"/><Relationship Id="rId4" Type="http://schemas.openxmlformats.org/officeDocument/2006/relationships/image" Target="../media/image273.png"/></Relationships>
</file>

<file path=ppt/slides/_rels/slide1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4.xml"/><Relationship Id="rId1" Type="http://schemas.openxmlformats.org/officeDocument/2006/relationships/slideLayout" Target="../slideLayouts/slideLayout36.xml"/></Relationships>
</file>

<file path=ppt/slides/_rels/slide180.xml.rels><?xml version="1.0" encoding="UTF-8" standalone="yes"?>
<Relationships xmlns="http://schemas.openxmlformats.org/package/2006/relationships"><Relationship Id="rId3" Type="http://schemas.openxmlformats.org/officeDocument/2006/relationships/image" Target="../media/image274.png"/><Relationship Id="rId2" Type="http://schemas.openxmlformats.org/officeDocument/2006/relationships/notesSlide" Target="../notesSlides/notesSlide152.xml"/><Relationship Id="rId1" Type="http://schemas.openxmlformats.org/officeDocument/2006/relationships/slideLayout" Target="../slideLayouts/slideLayout57.xml"/></Relationships>
</file>

<file path=ppt/slides/_rels/slide181.xml.rels><?xml version="1.0" encoding="UTF-8" standalone="yes"?>
<Relationships xmlns="http://schemas.openxmlformats.org/package/2006/relationships"><Relationship Id="rId3" Type="http://schemas.openxmlformats.org/officeDocument/2006/relationships/image" Target="../media/image275.png"/><Relationship Id="rId2" Type="http://schemas.openxmlformats.org/officeDocument/2006/relationships/notesSlide" Target="../notesSlides/notesSlide153.xml"/><Relationship Id="rId1" Type="http://schemas.openxmlformats.org/officeDocument/2006/relationships/slideLayout" Target="../slideLayouts/slideLayout57.xml"/><Relationship Id="rId5" Type="http://schemas.openxmlformats.org/officeDocument/2006/relationships/image" Target="../media/image277.png"/><Relationship Id="rId4" Type="http://schemas.openxmlformats.org/officeDocument/2006/relationships/image" Target="../media/image276.png"/></Relationships>
</file>

<file path=ppt/slides/_rels/slide182.xml.rels><?xml version="1.0" encoding="UTF-8" standalone="yes"?>
<Relationships xmlns="http://schemas.openxmlformats.org/package/2006/relationships"><Relationship Id="rId3" Type="http://schemas.openxmlformats.org/officeDocument/2006/relationships/image" Target="../media/image278.png"/><Relationship Id="rId2" Type="http://schemas.openxmlformats.org/officeDocument/2006/relationships/notesSlide" Target="../notesSlides/notesSlide154.xml"/><Relationship Id="rId1" Type="http://schemas.openxmlformats.org/officeDocument/2006/relationships/slideLayout" Target="../slideLayouts/slideLayout40.xml"/><Relationship Id="rId6" Type="http://schemas.openxmlformats.org/officeDocument/2006/relationships/image" Target="../media/image281.png"/><Relationship Id="rId5" Type="http://schemas.openxmlformats.org/officeDocument/2006/relationships/image" Target="../media/image280.png"/><Relationship Id="rId4" Type="http://schemas.openxmlformats.org/officeDocument/2006/relationships/image" Target="../media/image279.png"/></Relationships>
</file>

<file path=ppt/slides/_rels/slide183.xml.rels><?xml version="1.0" encoding="UTF-8" standalone="yes"?>
<Relationships xmlns="http://schemas.openxmlformats.org/package/2006/relationships"><Relationship Id="rId3" Type="http://schemas.openxmlformats.org/officeDocument/2006/relationships/image" Target="../media/image282.png"/><Relationship Id="rId2" Type="http://schemas.openxmlformats.org/officeDocument/2006/relationships/notesSlide" Target="../notesSlides/notesSlide155.xml"/><Relationship Id="rId1" Type="http://schemas.openxmlformats.org/officeDocument/2006/relationships/slideLayout" Target="../slideLayouts/slideLayout40.xml"/><Relationship Id="rId4" Type="http://schemas.openxmlformats.org/officeDocument/2006/relationships/image" Target="../media/image283.png"/></Relationships>
</file>

<file path=ppt/slides/_rels/slide184.xml.rels><?xml version="1.0" encoding="UTF-8" standalone="yes"?>
<Relationships xmlns="http://schemas.openxmlformats.org/package/2006/relationships"><Relationship Id="rId3" Type="http://schemas.openxmlformats.org/officeDocument/2006/relationships/image" Target="../media/image284.png"/><Relationship Id="rId2" Type="http://schemas.openxmlformats.org/officeDocument/2006/relationships/notesSlide" Target="../notesSlides/notesSlide156.xml"/><Relationship Id="rId1" Type="http://schemas.openxmlformats.org/officeDocument/2006/relationships/slideLayout" Target="../slideLayouts/slideLayout40.xml"/></Relationships>
</file>

<file path=ppt/slides/_rels/slide185.xml.rels><?xml version="1.0" encoding="UTF-8" standalone="yes"?>
<Relationships xmlns="http://schemas.openxmlformats.org/package/2006/relationships"><Relationship Id="rId3" Type="http://schemas.openxmlformats.org/officeDocument/2006/relationships/image" Target="../media/image285.png"/><Relationship Id="rId2" Type="http://schemas.openxmlformats.org/officeDocument/2006/relationships/notesSlide" Target="../notesSlides/notesSlide157.xml"/><Relationship Id="rId1" Type="http://schemas.openxmlformats.org/officeDocument/2006/relationships/slideLayout" Target="../slideLayouts/slideLayout40.xml"/></Relationships>
</file>

<file path=ppt/slides/_rels/slide186.xml.rels><?xml version="1.0" encoding="UTF-8" standalone="yes"?>
<Relationships xmlns="http://schemas.openxmlformats.org/package/2006/relationships"><Relationship Id="rId3" Type="http://schemas.openxmlformats.org/officeDocument/2006/relationships/image" Target="../media/image286.png"/><Relationship Id="rId2" Type="http://schemas.openxmlformats.org/officeDocument/2006/relationships/notesSlide" Target="../notesSlides/notesSlide158.xml"/><Relationship Id="rId1" Type="http://schemas.openxmlformats.org/officeDocument/2006/relationships/slideLayout" Target="../slideLayouts/slideLayout40.xml"/></Relationships>
</file>

<file path=ppt/slides/_rels/slide187.xml.rels><?xml version="1.0" encoding="UTF-8" standalone="yes"?>
<Relationships xmlns="http://schemas.openxmlformats.org/package/2006/relationships"><Relationship Id="rId3" Type="http://schemas.openxmlformats.org/officeDocument/2006/relationships/image" Target="../media/image287.png"/><Relationship Id="rId2" Type="http://schemas.openxmlformats.org/officeDocument/2006/relationships/notesSlide" Target="../notesSlides/notesSlide159.xml"/><Relationship Id="rId1" Type="http://schemas.openxmlformats.org/officeDocument/2006/relationships/slideLayout" Target="../slideLayouts/slideLayout40.xml"/></Relationships>
</file>

<file path=ppt/slides/_rels/slide188.xml.rels><?xml version="1.0" encoding="UTF-8" standalone="yes"?>
<Relationships xmlns="http://schemas.openxmlformats.org/package/2006/relationships"><Relationship Id="rId8" Type="http://schemas.openxmlformats.org/officeDocument/2006/relationships/image" Target="../media/image223.png"/><Relationship Id="rId3" Type="http://schemas.openxmlformats.org/officeDocument/2006/relationships/image" Target="../media/image288.png"/><Relationship Id="rId7" Type="http://schemas.openxmlformats.org/officeDocument/2006/relationships/image" Target="../media/image291.png"/><Relationship Id="rId2" Type="http://schemas.openxmlformats.org/officeDocument/2006/relationships/notesSlide" Target="../notesSlides/notesSlide160.xml"/><Relationship Id="rId1" Type="http://schemas.openxmlformats.org/officeDocument/2006/relationships/slideLayout" Target="../slideLayouts/slideLayout40.xml"/><Relationship Id="rId6" Type="http://schemas.openxmlformats.org/officeDocument/2006/relationships/image" Target="../media/image222.png"/><Relationship Id="rId5" Type="http://schemas.openxmlformats.org/officeDocument/2006/relationships/image" Target="../media/image290.png"/><Relationship Id="rId4" Type="http://schemas.openxmlformats.org/officeDocument/2006/relationships/image" Target="../media/image289.png"/></Relationships>
</file>

<file path=ppt/slides/_rels/slide189.xml.rels><?xml version="1.0" encoding="UTF-8" standalone="yes"?>
<Relationships xmlns="http://schemas.openxmlformats.org/package/2006/relationships"><Relationship Id="rId3" Type="http://schemas.openxmlformats.org/officeDocument/2006/relationships/image" Target="../media/image292.png"/><Relationship Id="rId2" Type="http://schemas.openxmlformats.org/officeDocument/2006/relationships/notesSlide" Target="../notesSlides/notesSlide161.xml"/><Relationship Id="rId1" Type="http://schemas.openxmlformats.org/officeDocument/2006/relationships/slideLayout" Target="../slideLayouts/slideLayout40.xml"/></Relationships>
</file>

<file path=ppt/slides/_rels/slide1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5.xml"/><Relationship Id="rId1" Type="http://schemas.openxmlformats.org/officeDocument/2006/relationships/slideLayout" Target="../slideLayouts/slideLayout41.xml"/><Relationship Id="rId5" Type="http://schemas.openxmlformats.org/officeDocument/2006/relationships/image" Target="../media/image33.png"/><Relationship Id="rId4" Type="http://schemas.openxmlformats.org/officeDocument/2006/relationships/image" Target="../media/image32.png"/></Relationships>
</file>

<file path=ppt/slides/_rels/slide190.xml.rels><?xml version="1.0" encoding="UTF-8" standalone="yes"?>
<Relationships xmlns="http://schemas.openxmlformats.org/package/2006/relationships"><Relationship Id="rId3" Type="http://schemas.openxmlformats.org/officeDocument/2006/relationships/image" Target="../media/image293.png"/><Relationship Id="rId2" Type="http://schemas.openxmlformats.org/officeDocument/2006/relationships/notesSlide" Target="../notesSlides/notesSlide162.xml"/><Relationship Id="rId1" Type="http://schemas.openxmlformats.org/officeDocument/2006/relationships/slideLayout" Target="../slideLayouts/slideLayout40.xml"/></Relationships>
</file>

<file path=ppt/slides/_rels/slide191.xml.rels><?xml version="1.0" encoding="UTF-8" standalone="yes"?>
<Relationships xmlns="http://schemas.openxmlformats.org/package/2006/relationships"><Relationship Id="rId3" Type="http://schemas.openxmlformats.org/officeDocument/2006/relationships/image" Target="../media/image294.png"/><Relationship Id="rId2" Type="http://schemas.openxmlformats.org/officeDocument/2006/relationships/notesSlide" Target="../notesSlides/notesSlide163.xml"/><Relationship Id="rId1" Type="http://schemas.openxmlformats.org/officeDocument/2006/relationships/slideLayout" Target="../slideLayouts/slideLayout40.xml"/></Relationships>
</file>

<file path=ppt/slides/_rels/slide192.xml.rels><?xml version="1.0" encoding="UTF-8" standalone="yes"?>
<Relationships xmlns="http://schemas.openxmlformats.org/package/2006/relationships"><Relationship Id="rId3" Type="http://schemas.openxmlformats.org/officeDocument/2006/relationships/image" Target="../media/image295.png"/><Relationship Id="rId2" Type="http://schemas.openxmlformats.org/officeDocument/2006/relationships/notesSlide" Target="../notesSlides/notesSlide164.xml"/><Relationship Id="rId1" Type="http://schemas.openxmlformats.org/officeDocument/2006/relationships/slideLayout" Target="../slideLayouts/slideLayout40.xml"/></Relationships>
</file>

<file path=ppt/slides/_rels/slide193.xml.rels><?xml version="1.0" encoding="UTF-8" standalone="yes"?>
<Relationships xmlns="http://schemas.openxmlformats.org/package/2006/relationships"><Relationship Id="rId3" Type="http://schemas.openxmlformats.org/officeDocument/2006/relationships/image" Target="../media/image296.png"/><Relationship Id="rId2" Type="http://schemas.openxmlformats.org/officeDocument/2006/relationships/notesSlide" Target="../notesSlides/notesSlide165.xml"/><Relationship Id="rId1" Type="http://schemas.openxmlformats.org/officeDocument/2006/relationships/slideLayout" Target="../slideLayouts/slideLayout36.xml"/><Relationship Id="rId5" Type="http://schemas.openxmlformats.org/officeDocument/2006/relationships/image" Target="../media/image223.png"/><Relationship Id="rId4" Type="http://schemas.openxmlformats.org/officeDocument/2006/relationships/image" Target="../media/image222.png"/></Relationships>
</file>

<file path=ppt/slides/_rels/slide194.xml.rels><?xml version="1.0" encoding="UTF-8" standalone="yes"?>
<Relationships xmlns="http://schemas.openxmlformats.org/package/2006/relationships"><Relationship Id="rId3" Type="http://schemas.openxmlformats.org/officeDocument/2006/relationships/image" Target="../media/image297.png"/><Relationship Id="rId2" Type="http://schemas.openxmlformats.org/officeDocument/2006/relationships/notesSlide" Target="../notesSlides/notesSlide166.xml"/><Relationship Id="rId1" Type="http://schemas.openxmlformats.org/officeDocument/2006/relationships/slideLayout" Target="../slideLayouts/slideLayout36.xml"/></Relationships>
</file>

<file path=ppt/slides/_rels/slide195.xml.rels><?xml version="1.0" encoding="UTF-8" standalone="yes"?>
<Relationships xmlns="http://schemas.openxmlformats.org/package/2006/relationships"><Relationship Id="rId3" Type="http://schemas.openxmlformats.org/officeDocument/2006/relationships/image" Target="../media/image298.png"/><Relationship Id="rId2" Type="http://schemas.openxmlformats.org/officeDocument/2006/relationships/notesSlide" Target="../notesSlides/notesSlide167.xml"/><Relationship Id="rId1" Type="http://schemas.openxmlformats.org/officeDocument/2006/relationships/slideLayout" Target="../slideLayouts/slideLayout36.xml"/></Relationships>
</file>

<file path=ppt/slides/_rels/slide196.xml.rels><?xml version="1.0" encoding="UTF-8" standalone="yes"?>
<Relationships xmlns="http://schemas.openxmlformats.org/package/2006/relationships"><Relationship Id="rId3" Type="http://schemas.openxmlformats.org/officeDocument/2006/relationships/image" Target="../media/image299.png"/><Relationship Id="rId2" Type="http://schemas.openxmlformats.org/officeDocument/2006/relationships/notesSlide" Target="../notesSlides/notesSlide168.xml"/><Relationship Id="rId1" Type="http://schemas.openxmlformats.org/officeDocument/2006/relationships/slideLayout" Target="../slideLayouts/slideLayout36.xml"/></Relationships>
</file>

<file path=ppt/slides/_rels/slide197.xml.rels><?xml version="1.0" encoding="UTF-8" standalone="yes"?>
<Relationships xmlns="http://schemas.openxmlformats.org/package/2006/relationships"><Relationship Id="rId3" Type="http://schemas.openxmlformats.org/officeDocument/2006/relationships/image" Target="../media/image300.png"/><Relationship Id="rId2" Type="http://schemas.openxmlformats.org/officeDocument/2006/relationships/notesSlide" Target="../notesSlides/notesSlide169.xml"/><Relationship Id="rId1" Type="http://schemas.openxmlformats.org/officeDocument/2006/relationships/slideLayout" Target="../slideLayouts/slideLayout36.xml"/></Relationships>
</file>

<file path=ppt/slides/_rels/slide198.xml.rels><?xml version="1.0" encoding="UTF-8" standalone="yes"?>
<Relationships xmlns="http://schemas.openxmlformats.org/package/2006/relationships"><Relationship Id="rId3" Type="http://schemas.openxmlformats.org/officeDocument/2006/relationships/image" Target="../media/image301.png"/><Relationship Id="rId2" Type="http://schemas.openxmlformats.org/officeDocument/2006/relationships/notesSlide" Target="../notesSlides/notesSlide170.xml"/><Relationship Id="rId1" Type="http://schemas.openxmlformats.org/officeDocument/2006/relationships/slideLayout" Target="../slideLayouts/slideLayout36.xml"/></Relationships>
</file>

<file path=ppt/slides/_rels/slide199.xml.rels><?xml version="1.0" encoding="UTF-8" standalone="yes"?>
<Relationships xmlns="http://schemas.openxmlformats.org/package/2006/relationships"><Relationship Id="rId8" Type="http://schemas.openxmlformats.org/officeDocument/2006/relationships/image" Target="../media/image227.png"/><Relationship Id="rId3" Type="http://schemas.openxmlformats.org/officeDocument/2006/relationships/image" Target="../media/image302.png"/><Relationship Id="rId7" Type="http://schemas.openxmlformats.org/officeDocument/2006/relationships/image" Target="../media/image304.png"/><Relationship Id="rId2" Type="http://schemas.openxmlformats.org/officeDocument/2006/relationships/notesSlide" Target="../notesSlides/notesSlide171.xml"/><Relationship Id="rId1" Type="http://schemas.openxmlformats.org/officeDocument/2006/relationships/slideLayout" Target="../slideLayouts/slideLayout36.xml"/><Relationship Id="rId6" Type="http://schemas.openxmlformats.org/officeDocument/2006/relationships/image" Target="../media/image223.png"/><Relationship Id="rId5" Type="http://schemas.openxmlformats.org/officeDocument/2006/relationships/image" Target="../media/image222.png"/><Relationship Id="rId10" Type="http://schemas.openxmlformats.org/officeDocument/2006/relationships/image" Target="../media/image306.png"/><Relationship Id="rId4" Type="http://schemas.openxmlformats.org/officeDocument/2006/relationships/image" Target="../media/image303.png"/><Relationship Id="rId9" Type="http://schemas.openxmlformats.org/officeDocument/2006/relationships/image" Target="../media/image30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1.xml.rels><?xml version="1.0" encoding="UTF-8" standalone="yes"?>
<Relationships xmlns="http://schemas.openxmlformats.org/package/2006/relationships"><Relationship Id="rId2" Type="http://schemas.openxmlformats.org/officeDocument/2006/relationships/notesSlide" Target="../notesSlides/notesSlide172.xml"/><Relationship Id="rId1" Type="http://schemas.openxmlformats.org/officeDocument/2006/relationships/slideLayout" Target="../slideLayouts/slideLayout70.xml"/></Relationships>
</file>

<file path=ppt/slides/_rels/slide202.xml.rels><?xml version="1.0" encoding="UTF-8" standalone="yes"?>
<Relationships xmlns="http://schemas.openxmlformats.org/package/2006/relationships"><Relationship Id="rId3" Type="http://schemas.openxmlformats.org/officeDocument/2006/relationships/image" Target="../media/image307.png"/><Relationship Id="rId2" Type="http://schemas.openxmlformats.org/officeDocument/2006/relationships/notesSlide" Target="../notesSlides/notesSlide173.xml"/><Relationship Id="rId1" Type="http://schemas.openxmlformats.org/officeDocument/2006/relationships/slideLayout" Target="../slideLayouts/slideLayout70.xml"/></Relationships>
</file>

<file path=ppt/slides/_rels/slide203.xml.rels><?xml version="1.0" encoding="UTF-8" standalone="yes"?>
<Relationships xmlns="http://schemas.openxmlformats.org/package/2006/relationships"><Relationship Id="rId3" Type="http://schemas.openxmlformats.org/officeDocument/2006/relationships/image" Target="../media/image308.png"/><Relationship Id="rId2" Type="http://schemas.openxmlformats.org/officeDocument/2006/relationships/notesSlide" Target="../notesSlides/notesSlide174.xml"/><Relationship Id="rId1" Type="http://schemas.openxmlformats.org/officeDocument/2006/relationships/slideLayout" Target="../slideLayouts/slideLayout74.xml"/></Relationships>
</file>

<file path=ppt/slides/_rels/slide204.xml.rels><?xml version="1.0" encoding="UTF-8" standalone="yes"?>
<Relationships xmlns="http://schemas.openxmlformats.org/package/2006/relationships"><Relationship Id="rId3" Type="http://schemas.openxmlformats.org/officeDocument/2006/relationships/image" Target="../media/image309.png"/><Relationship Id="rId2" Type="http://schemas.openxmlformats.org/officeDocument/2006/relationships/notesSlide" Target="../notesSlides/notesSlide175.xml"/><Relationship Id="rId1" Type="http://schemas.openxmlformats.org/officeDocument/2006/relationships/slideLayout" Target="../slideLayouts/slideLayout70.xml"/><Relationship Id="rId4" Type="http://schemas.openxmlformats.org/officeDocument/2006/relationships/image" Target="../media/image310.png"/></Relationships>
</file>

<file path=ppt/slides/_rels/slide205.xml.rels><?xml version="1.0" encoding="UTF-8" standalone="yes"?>
<Relationships xmlns="http://schemas.openxmlformats.org/package/2006/relationships"><Relationship Id="rId3" Type="http://schemas.openxmlformats.org/officeDocument/2006/relationships/image" Target="../media/image311.png"/><Relationship Id="rId2" Type="http://schemas.openxmlformats.org/officeDocument/2006/relationships/notesSlide" Target="../notesSlides/notesSlide176.xml"/><Relationship Id="rId1" Type="http://schemas.openxmlformats.org/officeDocument/2006/relationships/slideLayout" Target="../slideLayouts/slideLayout70.xml"/></Relationships>
</file>

<file path=ppt/slides/_rels/slide206.xml.rels><?xml version="1.0" encoding="UTF-8" standalone="yes"?>
<Relationships xmlns="http://schemas.openxmlformats.org/package/2006/relationships"><Relationship Id="rId3" Type="http://schemas.openxmlformats.org/officeDocument/2006/relationships/image" Target="../media/image312.png"/><Relationship Id="rId2" Type="http://schemas.openxmlformats.org/officeDocument/2006/relationships/notesSlide" Target="../notesSlides/notesSlide177.xml"/><Relationship Id="rId1" Type="http://schemas.openxmlformats.org/officeDocument/2006/relationships/slideLayout" Target="../slideLayouts/slideLayout70.xml"/></Relationships>
</file>

<file path=ppt/slides/_rels/slide207.xml.rels><?xml version="1.0" encoding="UTF-8" standalone="yes"?>
<Relationships xmlns="http://schemas.openxmlformats.org/package/2006/relationships"><Relationship Id="rId3" Type="http://schemas.openxmlformats.org/officeDocument/2006/relationships/image" Target="../media/image313.png"/><Relationship Id="rId2" Type="http://schemas.openxmlformats.org/officeDocument/2006/relationships/notesSlide" Target="../notesSlides/notesSlide178.xml"/><Relationship Id="rId1" Type="http://schemas.openxmlformats.org/officeDocument/2006/relationships/slideLayout" Target="../slideLayouts/slideLayout70.xml"/></Relationships>
</file>

<file path=ppt/slides/_rels/slide208.xml.rels><?xml version="1.0" encoding="UTF-8" standalone="yes"?>
<Relationships xmlns="http://schemas.openxmlformats.org/package/2006/relationships"><Relationship Id="rId3" Type="http://schemas.openxmlformats.org/officeDocument/2006/relationships/image" Target="../media/image314.png"/><Relationship Id="rId2" Type="http://schemas.openxmlformats.org/officeDocument/2006/relationships/notesSlide" Target="../notesSlides/notesSlide179.xml"/><Relationship Id="rId1" Type="http://schemas.openxmlformats.org/officeDocument/2006/relationships/slideLayout" Target="../slideLayouts/slideLayout70.xml"/></Relationships>
</file>

<file path=ppt/slides/_rels/slide209.xml.rels><?xml version="1.0" encoding="UTF-8" standalone="yes"?>
<Relationships xmlns="http://schemas.openxmlformats.org/package/2006/relationships"><Relationship Id="rId3" Type="http://schemas.openxmlformats.org/officeDocument/2006/relationships/image" Target="../media/image315.png"/><Relationship Id="rId2" Type="http://schemas.openxmlformats.org/officeDocument/2006/relationships/notesSlide" Target="../notesSlides/notesSlide180.xml"/><Relationship Id="rId1" Type="http://schemas.openxmlformats.org/officeDocument/2006/relationships/slideLayout" Target="../slideLayouts/slideLayout70.xml"/></Relationships>
</file>

<file path=ppt/slides/_rels/slide2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6.xml"/><Relationship Id="rId1" Type="http://schemas.openxmlformats.org/officeDocument/2006/relationships/slideLayout" Target="../slideLayouts/slideLayout36.xml"/></Relationships>
</file>

<file path=ppt/slides/_rels/slide210.xml.rels><?xml version="1.0" encoding="UTF-8" standalone="yes"?>
<Relationships xmlns="http://schemas.openxmlformats.org/package/2006/relationships"><Relationship Id="rId3" Type="http://schemas.openxmlformats.org/officeDocument/2006/relationships/image" Target="../media/image316.png"/><Relationship Id="rId2" Type="http://schemas.openxmlformats.org/officeDocument/2006/relationships/notesSlide" Target="../notesSlides/notesSlide181.xml"/><Relationship Id="rId1" Type="http://schemas.openxmlformats.org/officeDocument/2006/relationships/slideLayout" Target="../slideLayouts/slideLayout70.xml"/></Relationships>
</file>

<file path=ppt/slides/_rels/slide2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2.xml.rels><?xml version="1.0" encoding="UTF-8" standalone="yes"?>
<Relationships xmlns="http://schemas.openxmlformats.org/package/2006/relationships"><Relationship Id="rId2" Type="http://schemas.openxmlformats.org/officeDocument/2006/relationships/notesSlide" Target="../notesSlides/notesSlide182.xml"/><Relationship Id="rId1" Type="http://schemas.openxmlformats.org/officeDocument/2006/relationships/slideLayout" Target="../slideLayouts/slideLayout36.xml"/></Relationships>
</file>

<file path=ppt/slides/_rels/slide213.xml.rels><?xml version="1.0" encoding="UTF-8" standalone="yes"?>
<Relationships xmlns="http://schemas.openxmlformats.org/package/2006/relationships"><Relationship Id="rId2" Type="http://schemas.openxmlformats.org/officeDocument/2006/relationships/notesSlide" Target="../notesSlides/notesSlide183.xml"/><Relationship Id="rId1" Type="http://schemas.openxmlformats.org/officeDocument/2006/relationships/slideLayout" Target="../slideLayouts/slideLayout36.xml"/></Relationships>
</file>

<file path=ppt/slides/_rels/slide214.xml.rels><?xml version="1.0" encoding="UTF-8" standalone="yes"?>
<Relationships xmlns="http://schemas.openxmlformats.org/package/2006/relationships"><Relationship Id="rId2" Type="http://schemas.openxmlformats.org/officeDocument/2006/relationships/notesSlide" Target="../notesSlides/notesSlide184.xml"/><Relationship Id="rId1" Type="http://schemas.openxmlformats.org/officeDocument/2006/relationships/slideLayout" Target="../slideLayouts/slideLayout36.xml"/></Relationships>
</file>

<file path=ppt/slides/_rels/slide215.xml.rels><?xml version="1.0" encoding="UTF-8" standalone="yes"?>
<Relationships xmlns="http://schemas.openxmlformats.org/package/2006/relationships"><Relationship Id="rId2" Type="http://schemas.openxmlformats.org/officeDocument/2006/relationships/notesSlide" Target="../notesSlides/notesSlide185.xml"/><Relationship Id="rId1" Type="http://schemas.openxmlformats.org/officeDocument/2006/relationships/slideLayout" Target="../slideLayouts/slideLayout36.xml"/></Relationships>
</file>

<file path=ppt/slides/_rels/slide216.xml.rels><?xml version="1.0" encoding="UTF-8" standalone="yes"?>
<Relationships xmlns="http://schemas.openxmlformats.org/package/2006/relationships"><Relationship Id="rId3" Type="http://schemas.openxmlformats.org/officeDocument/2006/relationships/image" Target="../media/image317.emf"/><Relationship Id="rId2" Type="http://schemas.openxmlformats.org/officeDocument/2006/relationships/notesSlide" Target="../notesSlides/notesSlide186.xml"/><Relationship Id="rId1" Type="http://schemas.openxmlformats.org/officeDocument/2006/relationships/slideLayout" Target="../slideLayouts/slideLayout36.xml"/></Relationships>
</file>

<file path=ppt/slides/_rels/slide217.xml.rels><?xml version="1.0" encoding="UTF-8" standalone="yes"?>
<Relationships xmlns="http://schemas.openxmlformats.org/package/2006/relationships"><Relationship Id="rId3" Type="http://schemas.openxmlformats.org/officeDocument/2006/relationships/image" Target="../media/image318.png"/><Relationship Id="rId2" Type="http://schemas.openxmlformats.org/officeDocument/2006/relationships/notesSlide" Target="../notesSlides/notesSlide187.xml"/><Relationship Id="rId1" Type="http://schemas.openxmlformats.org/officeDocument/2006/relationships/slideLayout" Target="../slideLayouts/slideLayout36.xml"/><Relationship Id="rId4" Type="http://schemas.openxmlformats.org/officeDocument/2006/relationships/image" Target="../media/image319.png"/></Relationships>
</file>

<file path=ppt/slides/_rels/slide218.xml.rels><?xml version="1.0" encoding="UTF-8" standalone="yes"?>
<Relationships xmlns="http://schemas.openxmlformats.org/package/2006/relationships"><Relationship Id="rId8" Type="http://schemas.openxmlformats.org/officeDocument/2006/relationships/image" Target="../media/image325.png"/><Relationship Id="rId3" Type="http://schemas.openxmlformats.org/officeDocument/2006/relationships/image" Target="../media/image320.png"/><Relationship Id="rId7" Type="http://schemas.openxmlformats.org/officeDocument/2006/relationships/image" Target="../media/image324.png"/><Relationship Id="rId12" Type="http://schemas.openxmlformats.org/officeDocument/2006/relationships/image" Target="../media/image329.png"/><Relationship Id="rId2" Type="http://schemas.openxmlformats.org/officeDocument/2006/relationships/notesSlide" Target="../notesSlides/notesSlide188.xml"/><Relationship Id="rId1" Type="http://schemas.openxmlformats.org/officeDocument/2006/relationships/slideLayout" Target="../slideLayouts/slideLayout36.xml"/><Relationship Id="rId6" Type="http://schemas.openxmlformats.org/officeDocument/2006/relationships/image" Target="../media/image323.png"/><Relationship Id="rId11" Type="http://schemas.openxmlformats.org/officeDocument/2006/relationships/image" Target="../media/image328.png"/><Relationship Id="rId5" Type="http://schemas.openxmlformats.org/officeDocument/2006/relationships/image" Target="../media/image322.png"/><Relationship Id="rId10" Type="http://schemas.openxmlformats.org/officeDocument/2006/relationships/image" Target="../media/image327.png"/><Relationship Id="rId4" Type="http://schemas.openxmlformats.org/officeDocument/2006/relationships/image" Target="../media/image321.png"/><Relationship Id="rId9" Type="http://schemas.openxmlformats.org/officeDocument/2006/relationships/image" Target="../media/image326.png"/></Relationships>
</file>

<file path=ppt/slides/_rels/slide219.xml.rels><?xml version="1.0" encoding="UTF-8" standalone="yes"?>
<Relationships xmlns="http://schemas.openxmlformats.org/package/2006/relationships"><Relationship Id="rId3" Type="http://schemas.openxmlformats.org/officeDocument/2006/relationships/image" Target="../media/image330.emf"/><Relationship Id="rId2" Type="http://schemas.openxmlformats.org/officeDocument/2006/relationships/notesSlide" Target="../notesSlides/notesSlide189.xml"/><Relationship Id="rId1" Type="http://schemas.openxmlformats.org/officeDocument/2006/relationships/slideLayout" Target="../slideLayouts/slideLayout36.xml"/><Relationship Id="rId4" Type="http://schemas.openxmlformats.org/officeDocument/2006/relationships/image" Target="../media/image331.png"/></Relationships>
</file>

<file path=ppt/slides/_rels/slide2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7.xml"/><Relationship Id="rId1" Type="http://schemas.openxmlformats.org/officeDocument/2006/relationships/slideLayout" Target="../slideLayouts/slideLayout36.xml"/></Relationships>
</file>

<file path=ppt/slides/_rels/slide2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1.xml.rels><?xml version="1.0" encoding="UTF-8" standalone="yes"?>
<Relationships xmlns="http://schemas.openxmlformats.org/package/2006/relationships"><Relationship Id="rId3" Type="http://schemas.openxmlformats.org/officeDocument/2006/relationships/image" Target="../media/image332.png"/><Relationship Id="rId2" Type="http://schemas.openxmlformats.org/officeDocument/2006/relationships/notesSlide" Target="../notesSlides/notesSlide190.xml"/><Relationship Id="rId1" Type="http://schemas.openxmlformats.org/officeDocument/2006/relationships/slideLayout" Target="../slideLayouts/slideLayout19.xml"/></Relationships>
</file>

<file path=ppt/slides/_rels/slide222.xml.rels><?xml version="1.0" encoding="UTF-8" standalone="yes"?>
<Relationships xmlns="http://schemas.openxmlformats.org/package/2006/relationships"><Relationship Id="rId2" Type="http://schemas.openxmlformats.org/officeDocument/2006/relationships/notesSlide" Target="../notesSlides/notesSlide191.xml"/><Relationship Id="rId1" Type="http://schemas.openxmlformats.org/officeDocument/2006/relationships/slideLayout" Target="../slideLayouts/slideLayout19.xml"/></Relationships>
</file>

<file path=ppt/slides/_rels/slide223.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png"/><Relationship Id="rId1" Type="http://schemas.openxmlformats.org/officeDocument/2006/relationships/slideLayout" Target="../slideLayouts/slideLayout1.xml"/><Relationship Id="rId4" Type="http://schemas.openxmlformats.org/officeDocument/2006/relationships/image" Target="../media/image333.png"/></Relationships>
</file>

<file path=ppt/slides/_rels/slide2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8.xml"/><Relationship Id="rId1" Type="http://schemas.openxmlformats.org/officeDocument/2006/relationships/slideLayout" Target="../slideLayouts/slideLayout36.xml"/></Relationships>
</file>

<file path=ppt/slides/_rels/slide2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9.xml"/><Relationship Id="rId1" Type="http://schemas.openxmlformats.org/officeDocument/2006/relationships/slideLayout" Target="../slideLayouts/slideLayout36.xml"/></Relationships>
</file>

<file path=ppt/slides/_rels/slide25.xml.rels><?xml version="1.0" encoding="UTF-8" standalone="yes"?>
<Relationships xmlns="http://schemas.openxmlformats.org/package/2006/relationships"><Relationship Id="rId8" Type="http://schemas.openxmlformats.org/officeDocument/2006/relationships/image" Target="../media/image40.jpeg"/><Relationship Id="rId13" Type="http://schemas.openxmlformats.org/officeDocument/2006/relationships/image" Target="../media/image45.jpeg"/><Relationship Id="rId3" Type="http://schemas.openxmlformats.org/officeDocument/2006/relationships/image" Target="../media/image35.png"/><Relationship Id="rId7" Type="http://schemas.openxmlformats.org/officeDocument/2006/relationships/image" Target="../media/image39.jpeg"/><Relationship Id="rId12" Type="http://schemas.openxmlformats.org/officeDocument/2006/relationships/image" Target="../media/image44.png"/><Relationship Id="rId2" Type="http://schemas.openxmlformats.org/officeDocument/2006/relationships/notesSlide" Target="../notesSlides/notesSlide20.xml"/><Relationship Id="rId1" Type="http://schemas.openxmlformats.org/officeDocument/2006/relationships/slideLayout" Target="../slideLayouts/slideLayout36.xml"/><Relationship Id="rId6" Type="http://schemas.openxmlformats.org/officeDocument/2006/relationships/image" Target="../media/image38.png"/><Relationship Id="rId11" Type="http://schemas.openxmlformats.org/officeDocument/2006/relationships/image" Target="../media/image43.jpeg"/><Relationship Id="rId5" Type="http://schemas.openxmlformats.org/officeDocument/2006/relationships/image" Target="../media/image37.jpeg"/><Relationship Id="rId10" Type="http://schemas.openxmlformats.org/officeDocument/2006/relationships/image" Target="../media/image42.jpeg"/><Relationship Id="rId4" Type="http://schemas.openxmlformats.org/officeDocument/2006/relationships/image" Target="../media/image36.jpeg"/><Relationship Id="rId9" Type="http://schemas.openxmlformats.org/officeDocument/2006/relationships/image" Target="../media/image41.jpeg"/></Relationships>
</file>

<file path=ppt/slides/_rels/slide26.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21.xml"/><Relationship Id="rId1" Type="http://schemas.openxmlformats.org/officeDocument/2006/relationships/slideLayout" Target="../slideLayouts/slideLayout36.xml"/><Relationship Id="rId5" Type="http://schemas.openxmlformats.org/officeDocument/2006/relationships/image" Target="../media/image36.jpeg"/><Relationship Id="rId4" Type="http://schemas.openxmlformats.org/officeDocument/2006/relationships/image" Target="../media/image41.jpeg"/></Relationships>
</file>

<file path=ppt/slides/_rels/slide27.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2.xml"/><Relationship Id="rId1" Type="http://schemas.openxmlformats.org/officeDocument/2006/relationships/slideLayout" Target="../slideLayouts/slideLayout36.xml"/></Relationships>
</file>

<file path=ppt/slides/_rels/slide2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3.xml"/><Relationship Id="rId1" Type="http://schemas.openxmlformats.org/officeDocument/2006/relationships/slideLayout" Target="../slideLayouts/slideLayout36.xml"/></Relationships>
</file>

<file path=ppt/slides/_rels/slide2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4.xml"/><Relationship Id="rId1" Type="http://schemas.openxmlformats.org/officeDocument/2006/relationships/slideLayout" Target="../slideLayouts/slideLayout3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74.xml"/></Relationships>
</file>

<file path=ppt/slides/_rels/slide3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6.xml"/><Relationship Id="rId1" Type="http://schemas.openxmlformats.org/officeDocument/2006/relationships/slideLayout" Target="../slideLayouts/slideLayout74.xml"/><Relationship Id="rId4" Type="http://schemas.openxmlformats.org/officeDocument/2006/relationships/image" Target="../media/image50.png"/></Relationships>
</file>

<file path=ppt/slides/_rels/slide34.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74.xml"/><Relationship Id="rId5" Type="http://schemas.openxmlformats.org/officeDocument/2006/relationships/image" Target="../media/image54.png"/><Relationship Id="rId4" Type="http://schemas.openxmlformats.org/officeDocument/2006/relationships/image" Target="../media/image53.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8" Type="http://schemas.openxmlformats.org/officeDocument/2006/relationships/image" Target="../media/image61.png"/><Relationship Id="rId3" Type="http://schemas.openxmlformats.org/officeDocument/2006/relationships/image" Target="../media/image56.png"/><Relationship Id="rId7" Type="http://schemas.openxmlformats.org/officeDocument/2006/relationships/image" Target="../media/image60.png"/><Relationship Id="rId2" Type="http://schemas.openxmlformats.org/officeDocument/2006/relationships/notesSlide" Target="../notesSlides/notesSlide30.xml"/><Relationship Id="rId1" Type="http://schemas.openxmlformats.org/officeDocument/2006/relationships/slideLayout" Target="../slideLayouts/slideLayout7.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57.png"/><Relationship Id="rId9" Type="http://schemas.openxmlformats.org/officeDocument/2006/relationships/image" Target="../media/image62.png"/></Relationships>
</file>

<file path=ppt/slides/_rels/slide39.xml.rels><?xml version="1.0" encoding="UTF-8" standalone="yes"?>
<Relationships xmlns="http://schemas.openxmlformats.org/package/2006/relationships"><Relationship Id="rId8" Type="http://schemas.openxmlformats.org/officeDocument/2006/relationships/image" Target="../media/image68.png"/><Relationship Id="rId3" Type="http://schemas.openxmlformats.org/officeDocument/2006/relationships/image" Target="../media/image63.png"/><Relationship Id="rId7" Type="http://schemas.openxmlformats.org/officeDocument/2006/relationships/image" Target="../media/image67.png"/><Relationship Id="rId2" Type="http://schemas.openxmlformats.org/officeDocument/2006/relationships/notesSlide" Target="../notesSlides/notesSlide31.xml"/><Relationship Id="rId1" Type="http://schemas.openxmlformats.org/officeDocument/2006/relationships/slideLayout" Target="../slideLayouts/slideLayout7.xml"/><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image" Target="../media/image64.png"/><Relationship Id="rId9" Type="http://schemas.openxmlformats.org/officeDocument/2006/relationships/image" Target="../media/image69.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32.xml"/><Relationship Id="rId1" Type="http://schemas.openxmlformats.org/officeDocument/2006/relationships/slideLayout" Target="../slideLayouts/slideLayout7.xml"/><Relationship Id="rId4" Type="http://schemas.openxmlformats.org/officeDocument/2006/relationships/image" Target="../media/image71.png"/></Relationships>
</file>

<file path=ppt/slides/_rels/slide41.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36.xml"/><Relationship Id="rId1" Type="http://schemas.openxmlformats.org/officeDocument/2006/relationships/slideLayout" Target="../slideLayouts/slideLayout58.xml"/></Relationships>
</file>

<file path=ppt/slides/_rels/slide45.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37.xml"/><Relationship Id="rId1" Type="http://schemas.openxmlformats.org/officeDocument/2006/relationships/slideLayout" Target="../slideLayouts/slideLayout58.xml"/></Relationships>
</file>

<file path=ppt/slides/_rels/slide46.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38.xml"/><Relationship Id="rId1" Type="http://schemas.openxmlformats.org/officeDocument/2006/relationships/slideLayout" Target="../slideLayouts/slideLayout58.xml"/></Relationships>
</file>

<file path=ppt/slides/_rels/slide47.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39.xml"/><Relationship Id="rId1" Type="http://schemas.openxmlformats.org/officeDocument/2006/relationships/slideLayout" Target="../slideLayouts/slideLayout58.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xml"/><Relationship Id="rId1" Type="http://schemas.openxmlformats.org/officeDocument/2006/relationships/slideLayout" Target="../slideLayouts/slideLayout19.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50.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42.xml"/><Relationship Id="rId1" Type="http://schemas.openxmlformats.org/officeDocument/2006/relationships/slideLayout" Target="../slideLayouts/slideLayout40.xml"/></Relationships>
</file>

<file path=ppt/slides/_rels/slide51.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43.xml"/><Relationship Id="rId1" Type="http://schemas.openxmlformats.org/officeDocument/2006/relationships/slideLayout" Target="../slideLayouts/slideLayout40.xml"/></Relationships>
</file>

<file path=ppt/slides/_rels/slide52.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44.xml"/><Relationship Id="rId1" Type="http://schemas.openxmlformats.org/officeDocument/2006/relationships/slideLayout" Target="../slideLayouts/slideLayout40.xml"/></Relationships>
</file>

<file path=ppt/slides/_rels/slide53.xml.rels><?xml version="1.0" encoding="UTF-8" standalone="yes"?>
<Relationships xmlns="http://schemas.openxmlformats.org/package/2006/relationships"><Relationship Id="rId3" Type="http://schemas.openxmlformats.org/officeDocument/2006/relationships/image" Target="../media/image80.png"/><Relationship Id="rId7" Type="http://schemas.openxmlformats.org/officeDocument/2006/relationships/image" Target="../media/image84.png"/><Relationship Id="rId2" Type="http://schemas.openxmlformats.org/officeDocument/2006/relationships/notesSlide" Target="../notesSlides/notesSlide45.xml"/><Relationship Id="rId1" Type="http://schemas.openxmlformats.org/officeDocument/2006/relationships/slideLayout" Target="../slideLayouts/slideLayout40.xml"/><Relationship Id="rId6" Type="http://schemas.openxmlformats.org/officeDocument/2006/relationships/image" Target="../media/image83.png"/><Relationship Id="rId5" Type="http://schemas.openxmlformats.org/officeDocument/2006/relationships/image" Target="../media/image82.png"/><Relationship Id="rId4" Type="http://schemas.openxmlformats.org/officeDocument/2006/relationships/image" Target="../media/image81.png"/></Relationships>
</file>

<file path=ppt/slides/_rels/slide54.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46.xml"/><Relationship Id="rId1" Type="http://schemas.openxmlformats.org/officeDocument/2006/relationships/slideLayout" Target="../slideLayouts/slideLayout40.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49.xml"/><Relationship Id="rId1" Type="http://schemas.openxmlformats.org/officeDocument/2006/relationships/slideLayout" Target="../slideLayouts/slideLayout23.xml"/></Relationships>
</file>

<file path=ppt/slides/_rels/slide58.xml.rels><?xml version="1.0" encoding="UTF-8" standalone="yes"?>
<Relationships xmlns="http://schemas.openxmlformats.org/package/2006/relationships"><Relationship Id="rId3" Type="http://schemas.openxmlformats.org/officeDocument/2006/relationships/image" Target="../media/image87.png"/><Relationship Id="rId7" Type="http://schemas.openxmlformats.org/officeDocument/2006/relationships/image" Target="../media/image91.png"/><Relationship Id="rId2" Type="http://schemas.openxmlformats.org/officeDocument/2006/relationships/notesSlide" Target="../notesSlides/notesSlide50.xml"/><Relationship Id="rId1" Type="http://schemas.openxmlformats.org/officeDocument/2006/relationships/slideLayout" Target="../slideLayouts/slideLayout23.xml"/><Relationship Id="rId6" Type="http://schemas.openxmlformats.org/officeDocument/2006/relationships/image" Target="../media/image90.png"/><Relationship Id="rId5" Type="http://schemas.openxmlformats.org/officeDocument/2006/relationships/image" Target="../media/image89.png"/><Relationship Id="rId4" Type="http://schemas.openxmlformats.org/officeDocument/2006/relationships/image" Target="../media/image88.png"/></Relationships>
</file>

<file path=ppt/slides/_rels/slide59.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51.xml"/><Relationship Id="rId1" Type="http://schemas.openxmlformats.org/officeDocument/2006/relationships/slideLayout" Target="../slideLayouts/slideLayout23.xml"/><Relationship Id="rId4" Type="http://schemas.openxmlformats.org/officeDocument/2006/relationships/image" Target="../media/image93.png"/></Relationships>
</file>

<file path=ppt/slides/_rels/slide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xml"/><Relationship Id="rId1" Type="http://schemas.openxmlformats.org/officeDocument/2006/relationships/slideLayout" Target="../slideLayouts/slideLayout19.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54.xml"/><Relationship Id="rId1" Type="http://schemas.openxmlformats.org/officeDocument/2006/relationships/slideLayout" Target="../slideLayouts/slideLayout74.xml"/><Relationship Id="rId4" Type="http://schemas.openxmlformats.org/officeDocument/2006/relationships/image" Target="../media/image95.png"/></Relationships>
</file>

<file path=ppt/slides/_rels/slide63.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55.xml"/><Relationship Id="rId1" Type="http://schemas.openxmlformats.org/officeDocument/2006/relationships/slideLayout" Target="../slideLayouts/slideLayout74.xml"/></Relationships>
</file>

<file path=ppt/slides/_rels/slide64.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56.xml"/><Relationship Id="rId1" Type="http://schemas.openxmlformats.org/officeDocument/2006/relationships/slideLayout" Target="../slideLayouts/slideLayout74.xml"/></Relationships>
</file>

<file path=ppt/slides/_rels/slide65.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57.xml"/><Relationship Id="rId1" Type="http://schemas.openxmlformats.org/officeDocument/2006/relationships/slideLayout" Target="../slideLayouts/slideLayout74.xml"/></Relationships>
</file>

<file path=ppt/slides/_rels/slide66.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58.xml"/><Relationship Id="rId1" Type="http://schemas.openxmlformats.org/officeDocument/2006/relationships/slideLayout" Target="../slideLayouts/slideLayout74.xml"/></Relationships>
</file>

<file path=ppt/slides/_rels/slide67.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59.xml"/><Relationship Id="rId1" Type="http://schemas.openxmlformats.org/officeDocument/2006/relationships/slideLayout" Target="../slideLayouts/slideLayout74.xml"/></Relationships>
</file>

<file path=ppt/slides/_rels/slide68.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60.xml"/><Relationship Id="rId1" Type="http://schemas.openxmlformats.org/officeDocument/2006/relationships/slideLayout" Target="../slideLayouts/slideLayout74.xml"/></Relationships>
</file>

<file path=ppt/slides/_rels/slide69.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61.xml"/><Relationship Id="rId1" Type="http://schemas.openxmlformats.org/officeDocument/2006/relationships/slideLayout" Target="../slideLayouts/slideLayout74.xml"/><Relationship Id="rId4" Type="http://schemas.openxmlformats.org/officeDocument/2006/relationships/image" Target="../media/image103.png"/></Relationships>
</file>

<file path=ppt/slides/_rels/slide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xml"/><Relationship Id="rId1" Type="http://schemas.openxmlformats.org/officeDocument/2006/relationships/slideLayout" Target="../slideLayouts/slideLayout19.xml"/></Relationships>
</file>

<file path=ppt/slides/_rels/slide70.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notesSlide" Target="../notesSlides/notesSlide62.xml"/><Relationship Id="rId1" Type="http://schemas.openxmlformats.org/officeDocument/2006/relationships/slideLayout" Target="../slideLayouts/slideLayout74.xml"/></Relationships>
</file>

<file path=ppt/slides/_rels/slide71.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notesSlide" Target="../notesSlides/notesSlide63.xml"/><Relationship Id="rId1" Type="http://schemas.openxmlformats.org/officeDocument/2006/relationships/slideLayout" Target="../slideLayouts/slideLayout74.xml"/><Relationship Id="rId4" Type="http://schemas.openxmlformats.org/officeDocument/2006/relationships/image" Target="../media/image106.png"/></Relationships>
</file>

<file path=ppt/slides/_rels/slide72.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64.xml"/><Relationship Id="rId1" Type="http://schemas.openxmlformats.org/officeDocument/2006/relationships/slideLayout" Target="../slideLayouts/slideLayout74.xml"/><Relationship Id="rId4" Type="http://schemas.openxmlformats.org/officeDocument/2006/relationships/image" Target="../media/image108.png"/></Relationships>
</file>

<file path=ppt/slides/_rels/slide73.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notesSlide" Target="../notesSlides/notesSlide65.xml"/><Relationship Id="rId1" Type="http://schemas.openxmlformats.org/officeDocument/2006/relationships/slideLayout" Target="../slideLayouts/slideLayout74.xml"/><Relationship Id="rId4" Type="http://schemas.openxmlformats.org/officeDocument/2006/relationships/image" Target="../media/image110.png"/></Relationships>
</file>

<file path=ppt/slides/_rels/slide74.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notesSlide" Target="../notesSlides/notesSlide66.xml"/><Relationship Id="rId1" Type="http://schemas.openxmlformats.org/officeDocument/2006/relationships/slideLayout" Target="../slideLayouts/slideLayout74.xml"/><Relationship Id="rId4" Type="http://schemas.openxmlformats.org/officeDocument/2006/relationships/image" Target="../media/image112.png"/></Relationships>
</file>

<file path=ppt/slides/_rels/slide75.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notesSlide" Target="../notesSlides/notesSlide67.xml"/><Relationship Id="rId1" Type="http://schemas.openxmlformats.org/officeDocument/2006/relationships/slideLayout" Target="../slideLayouts/slideLayout74.xml"/><Relationship Id="rId4" Type="http://schemas.openxmlformats.org/officeDocument/2006/relationships/image" Target="../media/image114.pn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9.xml.rels><?xml version="1.0" encoding="UTF-8" standalone="yes"?>
<Relationships xmlns="http://schemas.openxmlformats.org/package/2006/relationships"><Relationship Id="rId2" Type="http://schemas.openxmlformats.org/officeDocument/2006/relationships/image" Target="../media/image115.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5.xml"/><Relationship Id="rId1" Type="http://schemas.openxmlformats.org/officeDocument/2006/relationships/slideLayout" Target="../slideLayouts/slideLayout19.xml"/></Relationships>
</file>

<file path=ppt/slides/_rels/slide80.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9.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notesSlide" Target="../notesSlides/notesSlide74.xml"/><Relationship Id="rId1" Type="http://schemas.openxmlformats.org/officeDocument/2006/relationships/slideLayout" Target="../slideLayouts/slideLayout57.xml"/><Relationship Id="rId5" Type="http://schemas.openxmlformats.org/officeDocument/2006/relationships/image" Target="../media/image118.png"/><Relationship Id="rId4" Type="http://schemas.openxmlformats.org/officeDocument/2006/relationships/image" Target="../media/image117.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90.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notesSlide" Target="../notesSlides/notesSlide75.xml"/><Relationship Id="rId1" Type="http://schemas.openxmlformats.org/officeDocument/2006/relationships/slideLayout" Target="../slideLayouts/slideLayout57.xml"/><Relationship Id="rId4" Type="http://schemas.openxmlformats.org/officeDocument/2006/relationships/image" Target="../media/image120.png"/></Relationships>
</file>

<file path=ppt/slides/_rels/slide91.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notesSlide" Target="../notesSlides/notesSlide76.xml"/><Relationship Id="rId1" Type="http://schemas.openxmlformats.org/officeDocument/2006/relationships/slideLayout" Target="../slideLayouts/slideLayout57.xml"/><Relationship Id="rId4" Type="http://schemas.openxmlformats.org/officeDocument/2006/relationships/image" Target="../media/image122.png"/></Relationships>
</file>

<file path=ppt/slides/_rels/slide92.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notesSlide" Target="../notesSlides/notesSlide77.xml"/><Relationship Id="rId1" Type="http://schemas.openxmlformats.org/officeDocument/2006/relationships/slideLayout" Target="../slideLayouts/slideLayout57.xml"/><Relationship Id="rId4" Type="http://schemas.openxmlformats.org/officeDocument/2006/relationships/image" Target="../media/image124.png"/></Relationships>
</file>

<file path=ppt/slides/_rels/slide93.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notesSlide" Target="../notesSlides/notesSlide78.xml"/><Relationship Id="rId1" Type="http://schemas.openxmlformats.org/officeDocument/2006/relationships/slideLayout" Target="../slideLayouts/slideLayout57.xml"/></Relationships>
</file>

<file path=ppt/slides/_rels/slide94.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notesSlide" Target="../notesSlides/notesSlide79.xml"/><Relationship Id="rId1" Type="http://schemas.openxmlformats.org/officeDocument/2006/relationships/slideLayout" Target="../slideLayouts/slideLayout57.xml"/><Relationship Id="rId5" Type="http://schemas.openxmlformats.org/officeDocument/2006/relationships/image" Target="../media/image128.png"/><Relationship Id="rId4" Type="http://schemas.openxmlformats.org/officeDocument/2006/relationships/image" Target="../media/image127.png"/></Relationships>
</file>

<file path=ppt/slides/_rels/slide95.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notesSlide" Target="../notesSlides/notesSlide80.xml"/><Relationship Id="rId1" Type="http://schemas.openxmlformats.org/officeDocument/2006/relationships/slideLayout" Target="../slideLayouts/slideLayout57.xml"/><Relationship Id="rId4" Type="http://schemas.openxmlformats.org/officeDocument/2006/relationships/image" Target="../media/image130.png"/></Relationships>
</file>

<file path=ppt/slides/_rels/slide96.xml.rels><?xml version="1.0" encoding="UTF-8" standalone="yes"?>
<Relationships xmlns="http://schemas.openxmlformats.org/package/2006/relationships"><Relationship Id="rId3" Type="http://schemas.openxmlformats.org/officeDocument/2006/relationships/image" Target="../media/image131.png"/><Relationship Id="rId2" Type="http://schemas.openxmlformats.org/officeDocument/2006/relationships/notesSlide" Target="../notesSlides/notesSlide81.xml"/><Relationship Id="rId1" Type="http://schemas.openxmlformats.org/officeDocument/2006/relationships/slideLayout" Target="../slideLayouts/slideLayout57.xml"/><Relationship Id="rId4" Type="http://schemas.openxmlformats.org/officeDocument/2006/relationships/image" Target="../media/image132.png"/></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8.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notesSlide" Target="../notesSlides/notesSlide82.xml"/><Relationship Id="rId1" Type="http://schemas.openxmlformats.org/officeDocument/2006/relationships/slideLayout" Target="../slideLayouts/slideLayout57.xml"/></Relationships>
</file>

<file path=ppt/slides/_rels/slide99.x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notesSlide" Target="../notesSlides/notesSlide83.xml"/><Relationship Id="rId1" Type="http://schemas.openxmlformats.org/officeDocument/2006/relationships/slideLayout" Target="../slideLayouts/slideLayout57.xml"/><Relationship Id="rId6" Type="http://schemas.openxmlformats.org/officeDocument/2006/relationships/image" Target="../media/image137.png"/><Relationship Id="rId5" Type="http://schemas.openxmlformats.org/officeDocument/2006/relationships/image" Target="../media/image136.png"/><Relationship Id="rId4" Type="http://schemas.openxmlformats.org/officeDocument/2006/relationships/image" Target="../media/image13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AD16A4-F62B-4243-8695-C9468837AEAA}"/>
              </a:ext>
            </a:extLst>
          </p:cNvPr>
          <p:cNvSpPr>
            <a:spLocks noGrp="1"/>
          </p:cNvSpPr>
          <p:nvPr>
            <p:ph type="ctrTitle"/>
          </p:nvPr>
        </p:nvSpPr>
        <p:spPr>
          <a:xfrm>
            <a:off x="1154955" y="1447800"/>
            <a:ext cx="8825658" cy="3329581"/>
          </a:xfrm>
        </p:spPr>
        <p:txBody>
          <a:bodyPr/>
          <a:lstStyle/>
          <a:p>
            <a:pPr algn="ctr"/>
            <a:r>
              <a:rPr lang="en-GB" sz="4800" dirty="0"/>
              <a:t>Belief Change </a:t>
            </a:r>
            <a:br>
              <a:rPr lang="en-GB" sz="4800" dirty="0"/>
            </a:br>
            <a:r>
              <a:rPr lang="en-GB" sz="4800" dirty="0"/>
              <a:t>From 1985 to present days</a:t>
            </a:r>
            <a:br>
              <a:rPr lang="en-GB" sz="4800" noProof="0" dirty="0"/>
            </a:br>
            <a:endParaRPr lang="en-GB" sz="4800" noProof="0" dirty="0"/>
          </a:p>
        </p:txBody>
      </p:sp>
      <p:sp>
        <p:nvSpPr>
          <p:cNvPr id="3" name="Subtitle 2">
            <a:extLst>
              <a:ext uri="{FF2B5EF4-FFF2-40B4-BE49-F238E27FC236}">
                <a16:creationId xmlns:a16="http://schemas.microsoft.com/office/drawing/2014/main" id="{D22D9D4C-7879-41D0-A948-B11D961070D4}"/>
              </a:ext>
            </a:extLst>
          </p:cNvPr>
          <p:cNvSpPr>
            <a:spLocks noGrp="1"/>
          </p:cNvSpPr>
          <p:nvPr>
            <p:ph type="subTitle" idx="1"/>
          </p:nvPr>
        </p:nvSpPr>
        <p:spPr/>
        <p:txBody>
          <a:bodyPr/>
          <a:lstStyle/>
          <a:p>
            <a:pPr algn="ctr"/>
            <a:r>
              <a:rPr lang="en-GB" b="1" noProof="0" dirty="0"/>
              <a:t>Eduardo Fermé</a:t>
            </a:r>
            <a:br>
              <a:rPr lang="en-GB" noProof="0" dirty="0"/>
            </a:br>
            <a:endParaRPr lang="en-GB" noProof="0" dirty="0"/>
          </a:p>
        </p:txBody>
      </p:sp>
      <p:pic>
        <p:nvPicPr>
          <p:cNvPr id="6" name="Picture 5">
            <a:extLst>
              <a:ext uri="{FF2B5EF4-FFF2-40B4-BE49-F238E27FC236}">
                <a16:creationId xmlns:a16="http://schemas.microsoft.com/office/drawing/2014/main" id="{84A813B4-23CE-4A2A-8976-CF4BA9191679}"/>
              </a:ext>
            </a:extLst>
          </p:cNvPr>
          <p:cNvPicPr>
            <a:picLocks noChangeAspect="1"/>
          </p:cNvPicPr>
          <p:nvPr/>
        </p:nvPicPr>
        <p:blipFill>
          <a:blip r:embed="rId2"/>
          <a:stretch>
            <a:fillRect/>
          </a:stretch>
        </p:blipFill>
        <p:spPr>
          <a:xfrm>
            <a:off x="7687884" y="5821628"/>
            <a:ext cx="2537136" cy="587698"/>
          </a:xfrm>
          <a:prstGeom prst="rect">
            <a:avLst/>
          </a:prstGeom>
        </p:spPr>
      </p:pic>
      <p:pic>
        <p:nvPicPr>
          <p:cNvPr id="14" name="Picture 13">
            <a:extLst>
              <a:ext uri="{FF2B5EF4-FFF2-40B4-BE49-F238E27FC236}">
                <a16:creationId xmlns:a16="http://schemas.microsoft.com/office/drawing/2014/main" id="{1F086DBC-E901-425A-8603-74B7200074E2}"/>
              </a:ext>
            </a:extLst>
          </p:cNvPr>
          <p:cNvPicPr>
            <a:picLocks noChangeAspect="1"/>
          </p:cNvPicPr>
          <p:nvPr/>
        </p:nvPicPr>
        <p:blipFill>
          <a:blip r:embed="rId3"/>
          <a:stretch>
            <a:fillRect/>
          </a:stretch>
        </p:blipFill>
        <p:spPr>
          <a:xfrm>
            <a:off x="1457089" y="5638800"/>
            <a:ext cx="2511963" cy="953354"/>
          </a:xfrm>
          <a:prstGeom prst="rect">
            <a:avLst/>
          </a:prstGeom>
        </p:spPr>
      </p:pic>
      <p:sp>
        <p:nvSpPr>
          <p:cNvPr id="4" name="Slide Number Placeholder 3">
            <a:extLst>
              <a:ext uri="{FF2B5EF4-FFF2-40B4-BE49-F238E27FC236}">
                <a16:creationId xmlns:a16="http://schemas.microsoft.com/office/drawing/2014/main" id="{8B63D1C0-7286-47C0-8D21-19DC92E3C875}"/>
              </a:ext>
            </a:extLst>
          </p:cNvPr>
          <p:cNvSpPr>
            <a:spLocks noGrp="1"/>
          </p:cNvSpPr>
          <p:nvPr>
            <p:ph type="sldNum" sz="quarter" idx="12"/>
          </p:nvPr>
        </p:nvSpPr>
        <p:spPr/>
        <p:txBody>
          <a:bodyPr/>
          <a:lstStyle/>
          <a:p>
            <a:fld id="{D57F1E4F-1CFF-5643-939E-02111984F565}" type="slidenum">
              <a:rPr lang="en-US" smtClean="0"/>
              <a:t>1</a:t>
            </a:fld>
            <a:endParaRPr lang="en-US" dirty="0"/>
          </a:p>
        </p:txBody>
      </p:sp>
    </p:spTree>
    <p:extLst>
      <p:ext uri="{BB962C8B-B14F-4D97-AF65-F5344CB8AC3E}">
        <p14:creationId xmlns:p14="http://schemas.microsoft.com/office/powerpoint/2010/main" val="7616955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5A6092-BDFA-4297-AA08-A001D535EE54}"/>
              </a:ext>
            </a:extLst>
          </p:cNvPr>
          <p:cNvSpPr>
            <a:spLocks noGrp="1"/>
          </p:cNvSpPr>
          <p:nvPr>
            <p:ph type="title"/>
          </p:nvPr>
        </p:nvSpPr>
        <p:spPr/>
        <p:txBody>
          <a:bodyPr/>
          <a:lstStyle/>
          <a:p>
            <a:r>
              <a:rPr lang="en-GB" dirty="0"/>
              <a:t>The Beginning</a:t>
            </a:r>
          </a:p>
        </p:txBody>
      </p:sp>
      <p:sp>
        <p:nvSpPr>
          <p:cNvPr id="3" name="Text Placeholder 2">
            <a:extLst>
              <a:ext uri="{FF2B5EF4-FFF2-40B4-BE49-F238E27FC236}">
                <a16:creationId xmlns:a16="http://schemas.microsoft.com/office/drawing/2014/main" id="{2EBFC3B2-1657-4035-A930-EDAAB0A2BF06}"/>
              </a:ext>
            </a:extLst>
          </p:cNvPr>
          <p:cNvSpPr>
            <a:spLocks noGrp="1"/>
          </p:cNvSpPr>
          <p:nvPr>
            <p:ph type="body" idx="1"/>
          </p:nvPr>
        </p:nvSpPr>
        <p:spPr/>
        <p:txBody>
          <a:bodyPr/>
          <a:lstStyle/>
          <a:p>
            <a:r>
              <a:rPr lang="en-GB" dirty="0"/>
              <a:t>Philosophy</a:t>
            </a:r>
          </a:p>
        </p:txBody>
      </p:sp>
      <p:sp>
        <p:nvSpPr>
          <p:cNvPr id="4" name="Slide Number Placeholder 3">
            <a:extLst>
              <a:ext uri="{FF2B5EF4-FFF2-40B4-BE49-F238E27FC236}">
                <a16:creationId xmlns:a16="http://schemas.microsoft.com/office/drawing/2014/main" id="{9CDCCA51-DDD9-4DE4-8DD6-E375847C8C98}"/>
              </a:ext>
            </a:extLst>
          </p:cNvPr>
          <p:cNvSpPr>
            <a:spLocks noGrp="1"/>
          </p:cNvSpPr>
          <p:nvPr>
            <p:ph type="sldNum" sz="quarter" idx="12"/>
          </p:nvPr>
        </p:nvSpPr>
        <p:spPr/>
        <p:txBody>
          <a:bodyPr/>
          <a:lstStyle/>
          <a:p>
            <a:fld id="{D57F1E4F-1CFF-5643-939E-02111984F565}" type="slidenum">
              <a:rPr lang="en-US" smtClean="0"/>
              <a:t>10</a:t>
            </a:fld>
            <a:endParaRPr lang="en-US" dirty="0"/>
          </a:p>
        </p:txBody>
      </p:sp>
    </p:spTree>
    <p:extLst>
      <p:ext uri="{BB962C8B-B14F-4D97-AF65-F5344CB8AC3E}">
        <p14:creationId xmlns:p14="http://schemas.microsoft.com/office/powerpoint/2010/main" val="39995245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GB" dirty="0"/>
              <a:t>The Problem</a:t>
            </a:r>
          </a:p>
        </p:txBody>
      </p:sp>
      <p:sp>
        <p:nvSpPr>
          <p:cNvPr id="3" name="Slide Number Placeholder 2">
            <a:extLst>
              <a:ext uri="{FF2B5EF4-FFF2-40B4-BE49-F238E27FC236}">
                <a16:creationId xmlns:a16="http://schemas.microsoft.com/office/drawing/2014/main" id="{F2FF65FE-8D77-4495-9016-E2C04BEE0204}"/>
              </a:ext>
            </a:extLst>
          </p:cNvPr>
          <p:cNvSpPr>
            <a:spLocks noGrp="1"/>
          </p:cNvSpPr>
          <p:nvPr>
            <p:ph type="sldNum" sz="quarter" idx="12"/>
          </p:nvPr>
        </p:nvSpPr>
        <p:spPr/>
        <p:txBody>
          <a:bodyPr/>
          <a:lstStyle/>
          <a:p>
            <a:fld id="{D57F1E4F-1CFF-5643-939E-02111984F565}" type="slidenum">
              <a:rPr lang="en-US" smtClean="0"/>
              <a:t>100</a:t>
            </a:fld>
            <a:endParaRPr lang="en-US" dirty="0"/>
          </a:p>
        </p:txBody>
      </p:sp>
      <p:pic>
        <p:nvPicPr>
          <p:cNvPr id="3074" name="Picture 2" descr="C:\Users\Eduardo Fermé\Dropbox\ONGOING PAPERS\IJCAI - TUTORIAL CHINA\textos cortados\Image1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47528" y="1628800"/>
            <a:ext cx="8515350" cy="3600450"/>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Tree>
    <p:extLst>
      <p:ext uri="{BB962C8B-B14F-4D97-AF65-F5344CB8AC3E}">
        <p14:creationId xmlns:p14="http://schemas.microsoft.com/office/powerpoint/2010/main" val="259119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upo 33"/>
          <p:cNvGrpSpPr/>
          <p:nvPr/>
        </p:nvGrpSpPr>
        <p:grpSpPr>
          <a:xfrm>
            <a:off x="4738465" y="1550444"/>
            <a:ext cx="3739547" cy="3562764"/>
            <a:chOff x="3214464" y="1550444"/>
            <a:chExt cx="3739547" cy="3562764"/>
          </a:xfrm>
        </p:grpSpPr>
        <p:grpSp>
          <p:nvGrpSpPr>
            <p:cNvPr id="3" name="Grupo 21"/>
            <p:cNvGrpSpPr/>
            <p:nvPr/>
          </p:nvGrpSpPr>
          <p:grpSpPr>
            <a:xfrm>
              <a:off x="3214464" y="1550444"/>
              <a:ext cx="3733800" cy="3560400"/>
              <a:chOff x="2782416" y="1550444"/>
              <a:chExt cx="3733800" cy="3560400"/>
            </a:xfrm>
          </p:grpSpPr>
          <p:sp>
            <p:nvSpPr>
              <p:cNvPr id="13" name="Regular Pentagon 33"/>
              <p:cNvSpPr/>
              <p:nvPr/>
            </p:nvSpPr>
            <p:spPr>
              <a:xfrm>
                <a:off x="2782416" y="1550444"/>
                <a:ext cx="3733800" cy="3560400"/>
              </a:xfrm>
              <a:prstGeom prst="pentagon">
                <a:avLst/>
              </a:prstGeom>
              <a:ln w="3175">
                <a:solidFill>
                  <a:schemeClr val="bg2">
                    <a:lumMod val="20000"/>
                    <a:lumOff val="80000"/>
                  </a:schemeClr>
                </a:solidFill>
              </a:ln>
              <a:effectLst>
                <a:glow rad="228600">
                  <a:schemeClr val="bg2">
                    <a:lumMod val="20000"/>
                    <a:lumOff val="80000"/>
                    <a:alpha val="40000"/>
                  </a:schemeClr>
                </a:glow>
              </a:effectLst>
            </p:spPr>
            <p:style>
              <a:lnRef idx="1">
                <a:schemeClr val="accent1"/>
              </a:lnRef>
              <a:fillRef idx="1002">
                <a:schemeClr val="lt2"/>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w="12700">
                    <a:solidFill>
                      <a:srgbClr val="000000">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uLnTx/>
                  <a:uFillTx/>
                  <a:latin typeface="Century Gothic" panose="020B0502020202020204"/>
                  <a:ea typeface="+mn-ea"/>
                  <a:cs typeface="+mn-cs"/>
                </a:endParaRPr>
              </a:p>
            </p:txBody>
          </p:sp>
          <p:sp>
            <p:nvSpPr>
              <p:cNvPr id="14" name="Regular Pentagon 43"/>
              <p:cNvSpPr>
                <a:spLocks noChangeAspect="1"/>
              </p:cNvSpPr>
              <p:nvPr/>
            </p:nvSpPr>
            <p:spPr>
              <a:xfrm>
                <a:off x="3415662" y="2239303"/>
                <a:ext cx="2426970" cy="2314260"/>
              </a:xfrm>
              <a:prstGeom prst="pentagon">
                <a:avLst/>
              </a:prstGeom>
            </p:spPr>
            <p:style>
              <a:lnRef idx="1">
                <a:schemeClr val="dk1"/>
              </a:lnRef>
              <a:fillRef idx="1002">
                <a:schemeClr val="lt2"/>
              </a:fillRef>
              <a:effectRef idx="1">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Century Gothic" panose="020B0502020202020204"/>
                  <a:ea typeface="+mn-ea"/>
                  <a:cs typeface="+mn-cs"/>
                </a:endParaRPr>
              </a:p>
            </p:txBody>
          </p:sp>
          <p:sp>
            <p:nvSpPr>
              <p:cNvPr id="15" name="Regular Pentagon 44"/>
              <p:cNvSpPr>
                <a:spLocks noChangeAspect="1"/>
              </p:cNvSpPr>
              <p:nvPr/>
            </p:nvSpPr>
            <p:spPr>
              <a:xfrm>
                <a:off x="4069077" y="2925201"/>
                <a:ext cx="1120140" cy="1068120"/>
              </a:xfrm>
              <a:prstGeom prst="pentagon">
                <a:avLst/>
              </a:prstGeom>
            </p:spPr>
            <p:style>
              <a:lnRef idx="1">
                <a:schemeClr val="dk1"/>
              </a:lnRef>
              <a:fillRef idx="1002">
                <a:schemeClr val="lt2"/>
              </a:fillRef>
              <a:effectRef idx="1">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Century Gothic" panose="020B0502020202020204"/>
                  <a:ea typeface="+mn-ea"/>
                  <a:cs typeface="+mn-cs"/>
                </a:endParaRPr>
              </a:p>
            </p:txBody>
          </p:sp>
        </p:grpSp>
        <p:grpSp>
          <p:nvGrpSpPr>
            <p:cNvPr id="4" name="Group 45"/>
            <p:cNvGrpSpPr/>
            <p:nvPr/>
          </p:nvGrpSpPr>
          <p:grpSpPr>
            <a:xfrm>
              <a:off x="3226340" y="1556794"/>
              <a:ext cx="3727671" cy="3556414"/>
              <a:chOff x="2794292" y="1556794"/>
              <a:chExt cx="3727671" cy="3556414"/>
            </a:xfrm>
          </p:grpSpPr>
          <p:cxnSp>
            <p:nvCxnSpPr>
              <p:cNvPr id="17" name="Straight Connector 26"/>
              <p:cNvCxnSpPr/>
              <p:nvPr/>
            </p:nvCxnSpPr>
            <p:spPr>
              <a:xfrm rot="16200000" flipH="1">
                <a:off x="3669804" y="2530996"/>
                <a:ext cx="1948406" cy="1"/>
              </a:xfrm>
              <a:prstGeom prst="line">
                <a:avLst/>
              </a:prstGeom>
              <a:ln/>
            </p:spPr>
            <p:style>
              <a:lnRef idx="2">
                <a:schemeClr val="accent6"/>
              </a:lnRef>
              <a:fillRef idx="0">
                <a:schemeClr val="accent6"/>
              </a:fillRef>
              <a:effectRef idx="1">
                <a:schemeClr val="accent6"/>
              </a:effectRef>
              <a:fontRef idx="minor">
                <a:schemeClr val="tx1"/>
              </a:fontRef>
            </p:style>
          </p:cxnSp>
          <p:cxnSp>
            <p:nvCxnSpPr>
              <p:cNvPr id="18" name="Straight Connector 34"/>
              <p:cNvCxnSpPr/>
              <p:nvPr/>
            </p:nvCxnSpPr>
            <p:spPr>
              <a:xfrm flipH="1">
                <a:off x="4652153" y="2894699"/>
                <a:ext cx="1869810" cy="606309"/>
              </a:xfrm>
              <a:prstGeom prst="line">
                <a:avLst/>
              </a:prstGeom>
              <a:ln/>
            </p:spPr>
            <p:style>
              <a:lnRef idx="2">
                <a:schemeClr val="accent6"/>
              </a:lnRef>
              <a:fillRef idx="0">
                <a:schemeClr val="accent6"/>
              </a:fillRef>
              <a:effectRef idx="1">
                <a:schemeClr val="accent6"/>
              </a:effectRef>
              <a:fontRef idx="minor">
                <a:schemeClr val="tx1"/>
              </a:fontRef>
            </p:style>
          </p:cxnSp>
          <p:cxnSp>
            <p:nvCxnSpPr>
              <p:cNvPr id="19" name="Straight Connector 35"/>
              <p:cNvCxnSpPr/>
              <p:nvPr/>
            </p:nvCxnSpPr>
            <p:spPr>
              <a:xfrm rot="16200000" flipV="1">
                <a:off x="4417599" y="3714356"/>
                <a:ext cx="1595312" cy="1153995"/>
              </a:xfrm>
              <a:prstGeom prst="line">
                <a:avLst/>
              </a:prstGeom>
              <a:ln/>
            </p:spPr>
            <p:style>
              <a:lnRef idx="2">
                <a:schemeClr val="accent6"/>
              </a:lnRef>
              <a:fillRef idx="0">
                <a:schemeClr val="accent6"/>
              </a:fillRef>
              <a:effectRef idx="1">
                <a:schemeClr val="accent6"/>
              </a:effectRef>
              <a:fontRef idx="minor">
                <a:schemeClr val="tx1"/>
              </a:fontRef>
            </p:style>
          </p:cxnSp>
          <p:cxnSp>
            <p:nvCxnSpPr>
              <p:cNvPr id="20" name="Straight Connector 36"/>
              <p:cNvCxnSpPr/>
              <p:nvPr/>
            </p:nvCxnSpPr>
            <p:spPr>
              <a:xfrm rot="5400000" flipH="1" flipV="1">
                <a:off x="3264687" y="3738834"/>
                <a:ext cx="1602259" cy="1146490"/>
              </a:xfrm>
              <a:prstGeom prst="line">
                <a:avLst/>
              </a:prstGeom>
              <a:ln/>
            </p:spPr>
            <p:style>
              <a:lnRef idx="2">
                <a:schemeClr val="accent6"/>
              </a:lnRef>
              <a:fillRef idx="0">
                <a:schemeClr val="accent6"/>
              </a:fillRef>
              <a:effectRef idx="1">
                <a:schemeClr val="accent6"/>
              </a:effectRef>
              <a:fontRef idx="minor">
                <a:schemeClr val="tx1"/>
              </a:fontRef>
            </p:style>
          </p:cxnSp>
          <p:cxnSp>
            <p:nvCxnSpPr>
              <p:cNvPr id="21" name="Straight Connector 37"/>
              <p:cNvCxnSpPr/>
              <p:nvPr/>
            </p:nvCxnSpPr>
            <p:spPr>
              <a:xfrm>
                <a:off x="2794292" y="2915885"/>
                <a:ext cx="1849716" cy="585123"/>
              </a:xfrm>
              <a:prstGeom prst="line">
                <a:avLst/>
              </a:prstGeom>
              <a:ln/>
            </p:spPr>
            <p:style>
              <a:lnRef idx="2">
                <a:schemeClr val="accent6"/>
              </a:lnRef>
              <a:fillRef idx="0">
                <a:schemeClr val="accent6"/>
              </a:fillRef>
              <a:effectRef idx="1">
                <a:schemeClr val="accent6"/>
              </a:effectRef>
              <a:fontRef idx="minor">
                <a:schemeClr val="tx1"/>
              </a:fontRef>
            </p:style>
          </p:cxnSp>
        </p:grpSp>
      </p:grpSp>
      <p:sp>
        <p:nvSpPr>
          <p:cNvPr id="23" name="CaixaDeTexto 22"/>
          <p:cNvSpPr txBox="1"/>
          <p:nvPr/>
        </p:nvSpPr>
        <p:spPr>
          <a:xfrm>
            <a:off x="5694206" y="526610"/>
            <a:ext cx="1800200"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PT" sz="1800" b="0" i="0" u="none" strike="noStrike" kern="1200" cap="none" spc="0" normalizeH="0" baseline="0" noProof="0" dirty="0" err="1">
                <a:ln>
                  <a:noFill/>
                </a:ln>
                <a:solidFill>
                  <a:srgbClr val="FFFFFF">
                    <a:lumMod val="75000"/>
                  </a:srgbClr>
                </a:solidFill>
                <a:effectLst/>
                <a:uLnTx/>
                <a:uFillTx/>
                <a:latin typeface="Century Gothic" panose="020B0502020202020204"/>
                <a:ea typeface="+mn-ea"/>
                <a:cs typeface="+mn-cs"/>
              </a:rPr>
              <a:t>Foundation</a:t>
            </a:r>
            <a:endParaRPr kumimoji="0" lang="pt-PT" sz="1800" b="0" i="0" u="none" strike="noStrike" kern="1200" cap="none" spc="0" normalizeH="0" baseline="0" noProof="0" dirty="0">
              <a:ln>
                <a:noFill/>
              </a:ln>
              <a:solidFill>
                <a:srgbClr val="FFFFFF">
                  <a:lumMod val="75000"/>
                </a:srgbClr>
              </a:solidFill>
              <a:effectLst/>
              <a:uLnTx/>
              <a:uFillTx/>
              <a:latin typeface="Century Gothic" panose="020B0502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PT" sz="1800" b="0" i="0" u="none" strike="noStrike" kern="1200" cap="none" spc="0" normalizeH="0" baseline="0" noProof="0" dirty="0" err="1">
                <a:ln>
                  <a:noFill/>
                </a:ln>
                <a:solidFill>
                  <a:srgbClr val="FFFFFF">
                    <a:lumMod val="75000"/>
                  </a:srgbClr>
                </a:solidFill>
                <a:effectLst/>
                <a:uLnTx/>
                <a:uFillTx/>
                <a:latin typeface="Century Gothic" panose="020B0502020202020204"/>
                <a:ea typeface="+mn-ea"/>
                <a:cs typeface="+mn-cs"/>
              </a:rPr>
              <a:t>and</a:t>
            </a:r>
            <a:endParaRPr kumimoji="0" lang="pt-PT" sz="1800" b="0" i="0" u="none" strike="noStrike" kern="1200" cap="none" spc="0" normalizeH="0" baseline="0" noProof="0" dirty="0">
              <a:ln>
                <a:noFill/>
              </a:ln>
              <a:solidFill>
                <a:srgbClr val="FFFFFF">
                  <a:lumMod val="75000"/>
                </a:srgbClr>
              </a:solidFill>
              <a:effectLst/>
              <a:uLnTx/>
              <a:uFillTx/>
              <a:latin typeface="Century Gothic" panose="020B0502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PT" sz="1800" b="0" i="0" u="none" strike="noStrike" kern="1200" cap="none" spc="0" normalizeH="0" baseline="0" noProof="0" dirty="0" err="1">
                <a:ln>
                  <a:noFill/>
                </a:ln>
                <a:solidFill>
                  <a:srgbClr val="FFFFFF">
                    <a:lumMod val="75000"/>
                  </a:srgbClr>
                </a:solidFill>
                <a:effectLst/>
                <a:uLnTx/>
                <a:uFillTx/>
                <a:latin typeface="Century Gothic" panose="020B0502020202020204"/>
                <a:ea typeface="+mn-ea"/>
                <a:cs typeface="+mn-cs"/>
              </a:rPr>
              <a:t>Criticisms</a:t>
            </a:r>
            <a:endParaRPr kumimoji="0" lang="pt-PT" sz="1800" b="0" i="0" u="none" strike="noStrike" kern="1200" cap="none" spc="0" normalizeH="0" baseline="0" noProof="0" dirty="0">
              <a:ln>
                <a:noFill/>
              </a:ln>
              <a:solidFill>
                <a:srgbClr val="FFFFFF">
                  <a:lumMod val="75000"/>
                </a:srgbClr>
              </a:solidFill>
              <a:effectLst/>
              <a:uLnTx/>
              <a:uFillTx/>
              <a:latin typeface="Century Gothic" panose="020B0502020202020204"/>
              <a:ea typeface="+mn-ea"/>
              <a:cs typeface="+mn-cs"/>
            </a:endParaRPr>
          </a:p>
        </p:txBody>
      </p:sp>
      <p:sp>
        <p:nvSpPr>
          <p:cNvPr id="31" name="CaixaDeTexto 30"/>
          <p:cNvSpPr txBox="1"/>
          <p:nvPr/>
        </p:nvSpPr>
        <p:spPr>
          <a:xfrm>
            <a:off x="8373610" y="2544586"/>
            <a:ext cx="2426970"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PT" sz="1800" b="0" i="0" u="none" strike="noStrike" kern="1200" cap="none" spc="0" normalizeH="0" baseline="0" noProof="0" dirty="0" err="1">
                <a:ln>
                  <a:noFill/>
                </a:ln>
                <a:solidFill>
                  <a:srgbClr val="FFFFFF">
                    <a:lumMod val="75000"/>
                  </a:srgbClr>
                </a:solidFill>
                <a:effectLst/>
                <a:uLnTx/>
                <a:uFillTx/>
                <a:latin typeface="Century Gothic" panose="020B0502020202020204"/>
                <a:ea typeface="+mn-ea"/>
                <a:cs typeface="+mn-cs"/>
              </a:rPr>
              <a:t>Computability</a:t>
            </a:r>
            <a:r>
              <a:rPr kumimoji="0" lang="pt-PT" sz="1800" b="0" i="0" u="none" strike="noStrike" kern="1200" cap="none" spc="0" normalizeH="0" baseline="0" noProof="0" dirty="0">
                <a:ln>
                  <a:noFill/>
                </a:ln>
                <a:solidFill>
                  <a:srgbClr val="FFFFFF">
                    <a:lumMod val="75000"/>
                  </a:srgbClr>
                </a:solidFill>
                <a:effectLst/>
                <a:uLnTx/>
                <a:uFillTx/>
                <a:latin typeface="Century Gothic" panose="020B0502020202020204"/>
                <a:ea typeface="+mn-ea"/>
                <a:cs typeface="+mn-cs"/>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PT" sz="1800" b="0" i="0" u="none" strike="noStrike" kern="1200" cap="none" spc="0" normalizeH="0" baseline="0" noProof="0" dirty="0" err="1">
                <a:ln>
                  <a:noFill/>
                </a:ln>
                <a:solidFill>
                  <a:srgbClr val="FFFFFF">
                    <a:lumMod val="75000"/>
                  </a:srgbClr>
                </a:solidFill>
                <a:effectLst/>
                <a:uLnTx/>
                <a:uFillTx/>
                <a:latin typeface="Century Gothic" panose="020B0502020202020204"/>
                <a:ea typeface="+mn-ea"/>
                <a:cs typeface="+mn-cs"/>
              </a:rPr>
              <a:t>and</a:t>
            </a:r>
            <a:r>
              <a:rPr kumimoji="0" lang="pt-PT" sz="1800" b="0" i="0" u="none" strike="noStrike" kern="1200" cap="none" spc="0" normalizeH="0" baseline="0" noProof="0" dirty="0">
                <a:ln>
                  <a:noFill/>
                </a:ln>
                <a:solidFill>
                  <a:srgbClr val="FFFFFF">
                    <a:lumMod val="75000"/>
                  </a:srgbClr>
                </a:solidFill>
                <a:effectLst/>
                <a:uLnTx/>
                <a:uFillTx/>
                <a:latin typeface="Century Gothic" panose="020B0502020202020204"/>
                <a:ea typeface="+mn-ea"/>
                <a:cs typeface="+mn-cs"/>
              </a:rPr>
              <a:t> </a:t>
            </a:r>
            <a:r>
              <a:rPr kumimoji="0" lang="pt-PT" sz="1800" b="0" i="0" u="none" strike="noStrike" kern="1200" cap="none" spc="0" normalizeH="0" baseline="0" noProof="0" dirty="0" err="1">
                <a:ln>
                  <a:noFill/>
                </a:ln>
                <a:solidFill>
                  <a:srgbClr val="FFFFFF">
                    <a:lumMod val="75000"/>
                  </a:srgbClr>
                </a:solidFill>
                <a:effectLst/>
                <a:uLnTx/>
                <a:uFillTx/>
                <a:latin typeface="Century Gothic" panose="020B0502020202020204"/>
                <a:ea typeface="+mn-ea"/>
                <a:cs typeface="+mn-cs"/>
              </a:rPr>
              <a:t>Implementations</a:t>
            </a:r>
            <a:endParaRPr kumimoji="0" lang="pt-PT" sz="1800" b="0" i="0" u="none" strike="noStrike" kern="1200" cap="none" spc="0" normalizeH="0" baseline="0" noProof="0" dirty="0">
              <a:ln>
                <a:noFill/>
              </a:ln>
              <a:solidFill>
                <a:srgbClr val="FFFFFF">
                  <a:lumMod val="75000"/>
                </a:srgbClr>
              </a:solidFill>
              <a:effectLst/>
              <a:uLnTx/>
              <a:uFillTx/>
              <a:latin typeface="Century Gothic" panose="020B0502020202020204"/>
              <a:ea typeface="+mn-ea"/>
              <a:cs typeface="+mn-cs"/>
            </a:endParaRPr>
          </a:p>
        </p:txBody>
      </p:sp>
      <p:sp>
        <p:nvSpPr>
          <p:cNvPr id="32" name="CaixaDeTexto 31"/>
          <p:cNvSpPr txBox="1"/>
          <p:nvPr/>
        </p:nvSpPr>
        <p:spPr>
          <a:xfrm>
            <a:off x="6996316" y="5275713"/>
            <a:ext cx="1800200"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PT" sz="1800" b="0" i="0" u="none" strike="noStrike" kern="1200" cap="none" spc="0" normalizeH="0" baseline="0" noProof="0" dirty="0" err="1">
                <a:ln>
                  <a:noFill/>
                </a:ln>
                <a:solidFill>
                  <a:srgbClr val="FFFFFF">
                    <a:lumMod val="75000"/>
                  </a:srgbClr>
                </a:solidFill>
                <a:effectLst/>
                <a:uLnTx/>
                <a:uFillTx/>
                <a:latin typeface="Century Gothic" panose="020B0502020202020204"/>
                <a:ea typeface="+mn-ea"/>
                <a:cs typeface="+mn-cs"/>
              </a:rPr>
              <a:t>Applications</a:t>
            </a:r>
            <a:endParaRPr kumimoji="0" lang="pt-PT" sz="1800" b="0" i="0" u="none" strike="noStrike" kern="1200" cap="none" spc="0" normalizeH="0" baseline="0" noProof="0" dirty="0">
              <a:ln>
                <a:noFill/>
              </a:ln>
              <a:solidFill>
                <a:srgbClr val="FFFFFF">
                  <a:lumMod val="75000"/>
                </a:srgbClr>
              </a:solidFill>
              <a:effectLst/>
              <a:uLnTx/>
              <a:uFillTx/>
              <a:latin typeface="Century Gothic" panose="020B0502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PT" sz="1800" b="0" i="0" u="none" strike="noStrike" kern="1200" cap="none" spc="0" normalizeH="0" baseline="0" noProof="0" dirty="0" err="1">
                <a:ln>
                  <a:noFill/>
                </a:ln>
                <a:solidFill>
                  <a:srgbClr val="FFFFFF">
                    <a:lumMod val="75000"/>
                  </a:srgbClr>
                </a:solidFill>
                <a:effectLst/>
                <a:uLnTx/>
                <a:uFillTx/>
                <a:latin typeface="Century Gothic" panose="020B0502020202020204"/>
                <a:ea typeface="+mn-ea"/>
                <a:cs typeface="+mn-cs"/>
              </a:rPr>
              <a:t>and</a:t>
            </a:r>
            <a:endParaRPr kumimoji="0" lang="pt-PT" sz="1800" b="0" i="0" u="none" strike="noStrike" kern="1200" cap="none" spc="0" normalizeH="0" baseline="0" noProof="0" dirty="0">
              <a:ln>
                <a:noFill/>
              </a:ln>
              <a:solidFill>
                <a:srgbClr val="FFFFFF">
                  <a:lumMod val="75000"/>
                </a:srgbClr>
              </a:solidFill>
              <a:effectLst/>
              <a:uLnTx/>
              <a:uFillTx/>
              <a:latin typeface="Century Gothic" panose="020B0502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PT" sz="1800" b="0" i="0" u="none" strike="noStrike" kern="1200" cap="none" spc="0" normalizeH="0" baseline="0" noProof="0" dirty="0" err="1">
                <a:ln>
                  <a:noFill/>
                </a:ln>
                <a:solidFill>
                  <a:srgbClr val="FFFFFF">
                    <a:lumMod val="75000"/>
                  </a:srgbClr>
                </a:solidFill>
                <a:effectLst/>
                <a:uLnTx/>
                <a:uFillTx/>
                <a:latin typeface="Century Gothic" panose="020B0502020202020204"/>
                <a:ea typeface="+mn-ea"/>
                <a:cs typeface="+mn-cs"/>
              </a:rPr>
              <a:t>Connections</a:t>
            </a:r>
            <a:endParaRPr kumimoji="0" lang="pt-PT" sz="1800" b="0" i="0" u="none" strike="noStrike" kern="1200" cap="none" spc="0" normalizeH="0" baseline="0" noProof="0" dirty="0">
              <a:ln>
                <a:noFill/>
              </a:ln>
              <a:solidFill>
                <a:srgbClr val="FFFFFF">
                  <a:lumMod val="75000"/>
                </a:srgbClr>
              </a:solidFill>
              <a:effectLst/>
              <a:uLnTx/>
              <a:uFillTx/>
              <a:latin typeface="Century Gothic" panose="020B0502020202020204"/>
              <a:ea typeface="+mn-ea"/>
              <a:cs typeface="+mn-cs"/>
            </a:endParaRPr>
          </a:p>
        </p:txBody>
      </p:sp>
      <p:sp>
        <p:nvSpPr>
          <p:cNvPr id="37" name="TextBox 51"/>
          <p:cNvSpPr txBox="1"/>
          <p:nvPr/>
        </p:nvSpPr>
        <p:spPr>
          <a:xfrm>
            <a:off x="184472" y="120544"/>
            <a:ext cx="2514600" cy="15696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dirty="0">
                <a:ln>
                  <a:noFill/>
                </a:ln>
                <a:solidFill>
                  <a:srgbClr val="FFFF00"/>
                </a:solidFill>
                <a:effectLst/>
                <a:uLnTx/>
                <a:uFillTx/>
                <a:latin typeface="Century Gothic" panose="020B0502020202020204"/>
                <a:ea typeface="+mn-ea"/>
                <a:cs typeface="+mn-cs"/>
              </a:rPr>
              <a:t>AGM</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srgbClr val="FFFF00"/>
                </a:solidFill>
                <a:effectLst/>
                <a:uLnTx/>
                <a:uFillTx/>
                <a:latin typeface="Century Gothic" panose="020B0502020202020204"/>
                <a:ea typeface="+mn-ea"/>
                <a:cs typeface="+mn-cs"/>
              </a:rPr>
              <a:t>30 years</a:t>
            </a:r>
          </a:p>
        </p:txBody>
      </p:sp>
      <p:sp>
        <p:nvSpPr>
          <p:cNvPr id="22" name="CaixaDeTexto 29"/>
          <p:cNvSpPr txBox="1"/>
          <p:nvPr/>
        </p:nvSpPr>
        <p:spPr>
          <a:xfrm>
            <a:off x="4548520" y="5414213"/>
            <a:ext cx="1800200" cy="646331"/>
          </a:xfrm>
          <a:prstGeom prst="rect">
            <a:avLst/>
          </a:prstGeom>
          <a:noFill/>
        </p:spPr>
        <p:txBody>
          <a:bodyPr wrap="square" rtlCol="0">
            <a:spAutoFit/>
          </a:bodyPr>
          <a:lstStyle>
            <a:defPPr>
              <a:defRPr lang="en-GB"/>
            </a:defPPr>
            <a:lvl1pPr algn="ctr">
              <a:defRPr>
                <a:solidFill>
                  <a:srgbClr val="FFFFFF">
                    <a:lumMod val="75000"/>
                  </a:srgb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PT" sz="1800" b="0" i="0" u="none" strike="noStrike" kern="1200" cap="none" spc="0" normalizeH="0" baseline="0" noProof="0" dirty="0" err="1">
                <a:ln>
                  <a:noFill/>
                </a:ln>
                <a:solidFill>
                  <a:srgbClr val="FFFFFF">
                    <a:lumMod val="75000"/>
                  </a:srgbClr>
                </a:solidFill>
                <a:effectLst/>
                <a:uLnTx/>
                <a:uFillTx/>
                <a:latin typeface="Century Gothic" panose="020B0502020202020204"/>
                <a:ea typeface="+mn-ea"/>
                <a:cs typeface="+mn-cs"/>
              </a:rPr>
              <a:t>Alternative</a:t>
            </a:r>
            <a:r>
              <a:rPr kumimoji="0" lang="pt-PT" sz="1800" b="0" i="0" u="none" strike="noStrike" kern="1200" cap="none" spc="0" normalizeH="0" baseline="0" noProof="0" dirty="0">
                <a:ln>
                  <a:noFill/>
                </a:ln>
                <a:solidFill>
                  <a:srgbClr val="FFFFFF">
                    <a:lumMod val="75000"/>
                  </a:srgbClr>
                </a:solidFill>
                <a:effectLst/>
                <a:uLnTx/>
                <a:uFillTx/>
                <a:latin typeface="Century Gothic" panose="020B0502020202020204"/>
                <a:ea typeface="+mn-ea"/>
                <a:cs typeface="+mn-cs"/>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PT" sz="1800" b="0" i="0" u="none" strike="noStrike" kern="1200" cap="none" spc="0" normalizeH="0" baseline="0" noProof="0" dirty="0" err="1">
                <a:ln>
                  <a:noFill/>
                </a:ln>
                <a:solidFill>
                  <a:srgbClr val="FFFFFF">
                    <a:lumMod val="75000"/>
                  </a:srgbClr>
                </a:solidFill>
                <a:effectLst/>
                <a:uLnTx/>
                <a:uFillTx/>
                <a:latin typeface="Century Gothic" panose="020B0502020202020204"/>
                <a:ea typeface="+mn-ea"/>
                <a:cs typeface="+mn-cs"/>
              </a:rPr>
              <a:t>Operators</a:t>
            </a:r>
            <a:endParaRPr kumimoji="0" lang="pt-PT" sz="1800" b="0" i="0" u="none" strike="noStrike" kern="1200" cap="none" spc="0" normalizeH="0" baseline="0" noProof="0" dirty="0">
              <a:ln>
                <a:noFill/>
              </a:ln>
              <a:solidFill>
                <a:srgbClr val="FFFFFF">
                  <a:lumMod val="75000"/>
                </a:srgbClr>
              </a:solidFill>
              <a:effectLst/>
              <a:uLnTx/>
              <a:uFillTx/>
              <a:latin typeface="Century Gothic" panose="020B0502020202020204"/>
              <a:ea typeface="+mn-ea"/>
              <a:cs typeface="+mn-cs"/>
            </a:endParaRPr>
          </a:p>
        </p:txBody>
      </p:sp>
      <p:sp>
        <p:nvSpPr>
          <p:cNvPr id="24" name="CaixaDeTexto 28"/>
          <p:cNvSpPr txBox="1"/>
          <p:nvPr/>
        </p:nvSpPr>
        <p:spPr>
          <a:xfrm>
            <a:off x="2880604" y="2731219"/>
            <a:ext cx="1849716"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PT" sz="1800" b="0" i="0" u="none" strike="noStrike" kern="1200" cap="none" spc="0" normalizeH="0" baseline="0" noProof="0" dirty="0" err="1">
                <a:ln>
                  <a:noFill/>
                </a:ln>
                <a:solidFill>
                  <a:srgbClr val="FFFF00"/>
                </a:solidFill>
                <a:effectLst/>
                <a:uLnTx/>
                <a:uFillTx/>
                <a:latin typeface="Century Gothic" panose="020B0502020202020204"/>
                <a:ea typeface="+mn-ea"/>
                <a:cs typeface="+mn-cs"/>
              </a:rPr>
              <a:t>Extensions</a:t>
            </a:r>
            <a:endParaRPr kumimoji="0" lang="pt-PT" sz="1800" b="0" i="0" u="none" strike="noStrike" kern="1200" cap="none" spc="0" normalizeH="0" baseline="0" noProof="0" dirty="0">
              <a:ln>
                <a:noFill/>
              </a:ln>
              <a:solidFill>
                <a:srgbClr val="FFFF00"/>
              </a:solidFill>
              <a:effectLst/>
              <a:uLnTx/>
              <a:uFillTx/>
              <a:latin typeface="Century Gothic" panose="020B0502020202020204"/>
              <a:ea typeface="+mn-ea"/>
              <a:cs typeface="+mn-cs"/>
            </a:endParaRPr>
          </a:p>
        </p:txBody>
      </p:sp>
      <p:sp>
        <p:nvSpPr>
          <p:cNvPr id="5" name="Slide Number Placeholder 4">
            <a:extLst>
              <a:ext uri="{FF2B5EF4-FFF2-40B4-BE49-F238E27FC236}">
                <a16:creationId xmlns:a16="http://schemas.microsoft.com/office/drawing/2014/main" id="{53CEC8BB-E61C-4481-932B-28F982B24E0D}"/>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D57F1E4F-1CFF-5643-939E-02111984F565}" type="slidenum">
              <a:rPr kumimoji="0" lang="en-US" sz="2800" b="0" i="0" u="none" strike="noStrike" kern="1200" cap="none" spc="0" normalizeH="0" baseline="0" noProof="0" smtClean="0">
                <a:ln>
                  <a:noFill/>
                </a:ln>
                <a:solidFill>
                  <a:prstClr val="white">
                    <a:tint val="75000"/>
                  </a:prstClr>
                </a:solidFill>
                <a:effectLst/>
                <a:uLnTx/>
                <a:uFillTx/>
                <a:latin typeface="Century Gothic" panose="020B050202020202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101</a:t>
            </a:fld>
            <a:endParaRPr kumimoji="0" lang="en-US" sz="2800" b="0" i="0" u="none" strike="noStrike" kern="1200" cap="none" spc="0" normalizeH="0" baseline="0" noProof="0" dirty="0">
              <a:ln>
                <a:noFill/>
              </a:ln>
              <a:solidFill>
                <a:prstClr val="white">
                  <a:tint val="75000"/>
                </a:prstClr>
              </a:solidFill>
              <a:effectLst/>
              <a:uLnTx/>
              <a:uFillTx/>
              <a:latin typeface="Century Gothic" panose="020B0502020202020204"/>
              <a:ea typeface="+mn-ea"/>
              <a:cs typeface="+mn-cs"/>
            </a:endParaRPr>
          </a:p>
        </p:txBody>
      </p:sp>
      <p:sp>
        <p:nvSpPr>
          <p:cNvPr id="30" name="Chaveta à esquerda 24">
            <a:extLst>
              <a:ext uri="{FF2B5EF4-FFF2-40B4-BE49-F238E27FC236}">
                <a16:creationId xmlns:a16="http://schemas.microsoft.com/office/drawing/2014/main" id="{CF89A76D-09AF-484C-96BD-D9F93D074273}"/>
              </a:ext>
            </a:extLst>
          </p:cNvPr>
          <p:cNvSpPr/>
          <p:nvPr/>
        </p:nvSpPr>
        <p:spPr bwMode="auto">
          <a:xfrm flipH="1">
            <a:off x="2830225" y="2006378"/>
            <a:ext cx="228887" cy="1766998"/>
          </a:xfrm>
          <a:prstGeom prst="leftBrace">
            <a:avLst>
              <a:gd name="adj1" fmla="val 114155"/>
              <a:gd name="adj2" fmla="val 50000"/>
            </a:avLst>
          </a:prstGeom>
          <a:ln>
            <a:solidFill>
              <a:schemeClr val="accent5">
                <a:lumMod val="60000"/>
                <a:lumOff val="40000"/>
              </a:schemeClr>
            </a:solidFill>
            <a:headEnd type="none" w="med" len="med"/>
            <a:tailEnd type="none" w="med" len="med"/>
          </a:ln>
        </p:spPr>
        <p:style>
          <a:lnRef idx="3">
            <a:schemeClr val="accent3"/>
          </a:lnRef>
          <a:fillRef idx="0">
            <a:schemeClr val="accent3"/>
          </a:fillRef>
          <a:effectRef idx="2">
            <a:schemeClr val="accent3"/>
          </a:effectRef>
          <a:fontRef idx="minor">
            <a:schemeClr val="tx1"/>
          </a:fontRef>
        </p:style>
        <p:txBody>
          <a:bodyPr vert="horz" wrap="square" lIns="91440" tIns="45720" rIns="91440" bIns="45720" numCol="1" rtlCol="0"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pt-PT" sz="1800" b="1" i="0" u="none" strike="noStrike" kern="1200" cap="none" spc="0" normalizeH="0" baseline="0" noProof="0">
              <a:ln w="18000">
                <a:solidFill>
                  <a:srgbClr val="3333CC">
                    <a:satMod val="140000"/>
                  </a:srgbClr>
                </a:solidFill>
                <a:prstDash val="solid"/>
                <a:miter lim="800000"/>
              </a:ln>
              <a:noFill/>
              <a:effectLst>
                <a:outerShdw blurRad="25500" dist="23000" dir="7020000" algn="tl">
                  <a:srgbClr val="000000">
                    <a:alpha val="50000"/>
                  </a:srgbClr>
                </a:outerShdw>
              </a:effectLst>
              <a:uLnTx/>
              <a:uFillTx/>
              <a:latin typeface="Century Gothic" panose="020B0502020202020204"/>
              <a:ea typeface="+mn-ea"/>
              <a:cs typeface="+mn-cs"/>
            </a:endParaRPr>
          </a:p>
        </p:txBody>
      </p:sp>
      <p:sp>
        <p:nvSpPr>
          <p:cNvPr id="33" name="CaixaDeTexto 26">
            <a:extLst>
              <a:ext uri="{FF2B5EF4-FFF2-40B4-BE49-F238E27FC236}">
                <a16:creationId xmlns:a16="http://schemas.microsoft.com/office/drawing/2014/main" id="{A3EA8FDD-1891-4CCD-9FCB-1F94FC734082}"/>
              </a:ext>
            </a:extLst>
          </p:cNvPr>
          <p:cNvSpPr txBox="1"/>
          <p:nvPr/>
        </p:nvSpPr>
        <p:spPr>
          <a:xfrm>
            <a:off x="384602" y="2115666"/>
            <a:ext cx="3061212" cy="160043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FFFFFF"/>
              </a:buClr>
              <a:buSzTx/>
              <a:buFont typeface="Arial" pitchFamily="34" charset="0"/>
              <a:buChar char="•"/>
              <a:tabLst/>
              <a:defRPr/>
            </a:pPr>
            <a:r>
              <a:rPr kumimoji="0" lang="en-GB" sz="1400" b="0" i="0" u="none" strike="noStrike" kern="1200" cap="none" spc="0" normalizeH="0" baseline="0" noProof="0" dirty="0">
                <a:ln>
                  <a:noFill/>
                </a:ln>
                <a:solidFill>
                  <a:srgbClr val="FFFF00"/>
                </a:solidFill>
                <a:effectLst/>
                <a:uLnTx/>
                <a:uFillTx/>
                <a:latin typeface="Century Gothic" panose="020B0502020202020204"/>
                <a:ea typeface="+mn-ea"/>
                <a:cs typeface="+mn-cs"/>
              </a:rPr>
              <a:t>Belief Bases</a:t>
            </a:r>
          </a:p>
          <a:p>
            <a:pPr marL="0" marR="0" lvl="0" indent="0" algn="l" defTabSz="914400" rtl="0" eaLnBrk="1" fontAlgn="auto" latinLnBrk="0" hangingPunct="1">
              <a:lnSpc>
                <a:spcPct val="100000"/>
              </a:lnSpc>
              <a:spcBef>
                <a:spcPts val="0"/>
              </a:spcBef>
              <a:spcAft>
                <a:spcPts val="0"/>
              </a:spcAft>
              <a:buClr>
                <a:srgbClr val="FFFFFF"/>
              </a:buClr>
              <a:buSzTx/>
              <a:buFont typeface="Arial" pitchFamily="34" charset="0"/>
              <a:buChar char="•"/>
              <a:tabLst/>
              <a:defRPr/>
            </a:pPr>
            <a:r>
              <a:rPr kumimoji="0" lang="en-GB" sz="1400" b="0" i="0" u="none" strike="noStrike" kern="1200" cap="none" spc="0" normalizeH="0" baseline="0" noProof="0" dirty="0">
                <a:ln>
                  <a:noFill/>
                </a:ln>
                <a:solidFill>
                  <a:srgbClr val="FFFF00"/>
                </a:solidFill>
                <a:effectLst/>
                <a:uLnTx/>
                <a:uFillTx/>
                <a:latin typeface="Century Gothic" panose="020B0502020202020204"/>
                <a:ea typeface="+mn-ea"/>
                <a:cs typeface="+mn-cs"/>
              </a:rPr>
              <a:t>Iteration</a:t>
            </a:r>
          </a:p>
          <a:p>
            <a:pPr marL="0" marR="0" lvl="0" indent="0" algn="l" defTabSz="914400" rtl="0" eaLnBrk="1" fontAlgn="auto" latinLnBrk="0" hangingPunct="1">
              <a:lnSpc>
                <a:spcPct val="100000"/>
              </a:lnSpc>
              <a:spcBef>
                <a:spcPts val="0"/>
              </a:spcBef>
              <a:spcAft>
                <a:spcPts val="0"/>
              </a:spcAft>
              <a:buClr>
                <a:srgbClr val="FFFFFF"/>
              </a:buClr>
              <a:buSzTx/>
              <a:buFont typeface="Arial" pitchFamily="34" charset="0"/>
              <a:buChar char="•"/>
              <a:tabLst/>
              <a:defRPr/>
            </a:pPr>
            <a:r>
              <a:rPr kumimoji="0" lang="pt-PT" sz="1400" b="0" i="0" u="none" strike="noStrike" kern="1200" cap="none" spc="0" normalizeH="0" baseline="0" noProof="0" dirty="0" err="1">
                <a:ln>
                  <a:noFill/>
                </a:ln>
                <a:solidFill>
                  <a:srgbClr val="FFFF00"/>
                </a:solidFill>
                <a:effectLst/>
                <a:uLnTx/>
                <a:uFillTx/>
                <a:latin typeface="Century Gothic" panose="020B0502020202020204"/>
                <a:ea typeface="+mn-ea"/>
                <a:cs typeface="+mn-cs"/>
              </a:rPr>
              <a:t>Multiple</a:t>
            </a:r>
            <a:r>
              <a:rPr kumimoji="0" lang="pt-PT" sz="1400" b="0" i="0" u="none" strike="noStrike" kern="1200" cap="none" spc="0" normalizeH="0" baseline="0" noProof="0" dirty="0">
                <a:ln>
                  <a:noFill/>
                </a:ln>
                <a:solidFill>
                  <a:srgbClr val="FFFF00"/>
                </a:solidFill>
                <a:effectLst/>
                <a:uLnTx/>
                <a:uFillTx/>
                <a:latin typeface="Century Gothic" panose="020B0502020202020204"/>
                <a:ea typeface="+mn-ea"/>
                <a:cs typeface="+mn-cs"/>
              </a:rPr>
              <a:t> </a:t>
            </a:r>
            <a:r>
              <a:rPr kumimoji="0" lang="pt-PT" sz="1400" b="0" i="0" u="none" strike="noStrike" kern="1200" cap="none" spc="0" normalizeH="0" baseline="0" noProof="0" dirty="0" err="1">
                <a:ln>
                  <a:noFill/>
                </a:ln>
                <a:solidFill>
                  <a:srgbClr val="FFFF00"/>
                </a:solidFill>
                <a:effectLst/>
                <a:uLnTx/>
                <a:uFillTx/>
                <a:latin typeface="Century Gothic" panose="020B0502020202020204"/>
                <a:ea typeface="+mn-ea"/>
                <a:cs typeface="+mn-cs"/>
              </a:rPr>
              <a:t>Change</a:t>
            </a:r>
            <a:endParaRPr kumimoji="0" lang="en-GB" sz="1400" b="0" i="0" u="none" strike="noStrike" kern="1200" cap="none" spc="0" normalizeH="0" baseline="0" noProof="0" dirty="0">
              <a:ln>
                <a:noFill/>
              </a:ln>
              <a:solidFill>
                <a:srgbClr val="FFFF00"/>
              </a:solidFill>
              <a:effectLst/>
              <a:uLnTx/>
              <a:uFillTx/>
              <a:latin typeface="Century Gothic" panose="020B0502020202020204"/>
              <a:ea typeface="+mn-ea"/>
              <a:cs typeface="+mn-cs"/>
            </a:endParaRPr>
          </a:p>
          <a:p>
            <a:pPr marL="0" marR="0" lvl="0" indent="0" algn="l" defTabSz="914400" rtl="0" eaLnBrk="1" fontAlgn="auto" latinLnBrk="0" hangingPunct="1">
              <a:lnSpc>
                <a:spcPct val="100000"/>
              </a:lnSpc>
              <a:spcBef>
                <a:spcPts val="0"/>
              </a:spcBef>
              <a:spcAft>
                <a:spcPts val="0"/>
              </a:spcAft>
              <a:buClr>
                <a:srgbClr val="FFFFFF"/>
              </a:buClr>
              <a:buSzTx/>
              <a:buFont typeface="Arial" pitchFamily="34" charset="0"/>
              <a:buChar char="•"/>
              <a:tabLst/>
              <a:defRPr/>
            </a:pPr>
            <a:r>
              <a:rPr kumimoji="0" lang="en-GB" sz="1400" b="0" i="0" u="none" strike="noStrike" kern="1200" cap="none" spc="0" normalizeH="0" baseline="0" noProof="0" dirty="0">
                <a:ln>
                  <a:noFill/>
                </a:ln>
                <a:solidFill>
                  <a:srgbClr val="FFFF00"/>
                </a:solidFill>
                <a:effectLst/>
                <a:uLnTx/>
                <a:uFillTx/>
                <a:latin typeface="Century Gothic" panose="020B0502020202020204"/>
                <a:ea typeface="+mn-ea"/>
                <a:cs typeface="+mn-cs"/>
              </a:rPr>
              <a:t>Probability and possibility</a:t>
            </a:r>
          </a:p>
          <a:p>
            <a:pPr marL="0" marR="0" lvl="0" indent="0" algn="l" defTabSz="914400" rtl="0" eaLnBrk="1" fontAlgn="auto" latinLnBrk="0" hangingPunct="1">
              <a:lnSpc>
                <a:spcPct val="100000"/>
              </a:lnSpc>
              <a:spcBef>
                <a:spcPts val="0"/>
              </a:spcBef>
              <a:spcAft>
                <a:spcPts val="0"/>
              </a:spcAft>
              <a:buClr>
                <a:srgbClr val="FFFFFF"/>
              </a:buClr>
              <a:buSzTx/>
              <a:buFont typeface="Arial" pitchFamily="34" charset="0"/>
              <a:buChar char="•"/>
              <a:tabLst/>
              <a:defRPr/>
            </a:pPr>
            <a:r>
              <a:rPr kumimoji="0" lang="en-GB" sz="1400" b="0" i="0" u="none" strike="noStrike" kern="1200" cap="none" spc="0" normalizeH="0" baseline="0" noProof="0" dirty="0">
                <a:ln>
                  <a:noFill/>
                </a:ln>
                <a:solidFill>
                  <a:srgbClr val="FFFF00"/>
                </a:solidFill>
                <a:effectLst/>
                <a:uLnTx/>
                <a:uFillTx/>
                <a:latin typeface="Century Gothic" panose="020B0502020202020204"/>
                <a:ea typeface="+mn-ea"/>
                <a:cs typeface="+mn-cs"/>
              </a:rPr>
              <a:t>Ranking</a:t>
            </a:r>
          </a:p>
          <a:p>
            <a:pPr marL="0" marR="0" lvl="0" indent="0" algn="l" defTabSz="914400" rtl="0" eaLnBrk="1" fontAlgn="auto" latinLnBrk="0" hangingPunct="1">
              <a:lnSpc>
                <a:spcPct val="100000"/>
              </a:lnSpc>
              <a:spcBef>
                <a:spcPts val="0"/>
              </a:spcBef>
              <a:spcAft>
                <a:spcPts val="0"/>
              </a:spcAft>
              <a:buClr>
                <a:srgbClr val="FFFFFF"/>
              </a:buClr>
              <a:buSzTx/>
              <a:buFont typeface="Arial" pitchFamily="34" charset="0"/>
              <a:buChar char="•"/>
              <a:tabLst/>
              <a:defRPr/>
            </a:pPr>
            <a:r>
              <a:rPr kumimoji="0" lang="en-GB" sz="1400" b="0" i="0" u="none" strike="noStrike" kern="1200" cap="none" spc="0" normalizeH="0" baseline="0" noProof="0" dirty="0">
                <a:ln>
                  <a:noFill/>
                </a:ln>
                <a:solidFill>
                  <a:srgbClr val="FFFF00"/>
                </a:solidFill>
                <a:effectLst/>
                <a:uLnTx/>
                <a:uFillTx/>
                <a:latin typeface="Century Gothic" panose="020B0502020202020204"/>
                <a:ea typeface="+mn-ea"/>
                <a:cs typeface="+mn-cs"/>
              </a:rPr>
              <a:t>Extension on the language</a:t>
            </a:r>
          </a:p>
          <a:p>
            <a:pPr marL="0" marR="0" lvl="0" indent="0" algn="l" defTabSz="914400" rtl="0" eaLnBrk="1" fontAlgn="auto" latinLnBrk="0" hangingPunct="1">
              <a:lnSpc>
                <a:spcPct val="100000"/>
              </a:lnSpc>
              <a:spcBef>
                <a:spcPts val="0"/>
              </a:spcBef>
              <a:spcAft>
                <a:spcPts val="0"/>
              </a:spcAft>
              <a:buClr>
                <a:srgbClr val="FFFFFF"/>
              </a:buClr>
              <a:buSzTx/>
              <a:buFont typeface="Arial" pitchFamily="34" charset="0"/>
              <a:buChar char="•"/>
              <a:tabLst/>
              <a:defRPr/>
            </a:pPr>
            <a:r>
              <a:rPr kumimoji="0" lang="en-GB" sz="1400" b="0" i="0" u="none" strike="noStrike" kern="1200" cap="none" spc="0" normalizeH="0" baseline="0" noProof="0" dirty="0">
                <a:ln>
                  <a:noFill/>
                </a:ln>
                <a:solidFill>
                  <a:srgbClr val="FFFF00"/>
                </a:solidFill>
                <a:effectLst/>
                <a:uLnTx/>
                <a:uFillTx/>
                <a:latin typeface="Century Gothic" panose="020B0502020202020204"/>
                <a:ea typeface="+mn-ea"/>
                <a:cs typeface="+mn-cs"/>
              </a:rPr>
              <a:t>Others </a:t>
            </a:r>
          </a:p>
        </p:txBody>
      </p:sp>
      <p:sp>
        <p:nvSpPr>
          <p:cNvPr id="36" name="Chaveta à esquerda 21">
            <a:extLst>
              <a:ext uri="{FF2B5EF4-FFF2-40B4-BE49-F238E27FC236}">
                <a16:creationId xmlns:a16="http://schemas.microsoft.com/office/drawing/2014/main" id="{B54F8432-A4D4-4A3C-B3E6-1C7940FBC9B5}"/>
              </a:ext>
            </a:extLst>
          </p:cNvPr>
          <p:cNvSpPr/>
          <p:nvPr/>
        </p:nvSpPr>
        <p:spPr bwMode="auto">
          <a:xfrm>
            <a:off x="7661173" y="358183"/>
            <a:ext cx="174258" cy="1569660"/>
          </a:xfrm>
          <a:prstGeom prst="leftBrace">
            <a:avLst>
              <a:gd name="adj1" fmla="val 114155"/>
              <a:gd name="adj2" fmla="val 50000"/>
            </a:avLst>
          </a:prstGeom>
          <a:ln>
            <a:solidFill>
              <a:schemeClr val="accent5">
                <a:lumMod val="60000"/>
                <a:lumOff val="40000"/>
              </a:schemeClr>
            </a:solidFill>
            <a:headEnd type="none" w="med" len="med"/>
            <a:tailEnd type="none" w="med" len="med"/>
          </a:ln>
        </p:spPr>
        <p:style>
          <a:lnRef idx="3">
            <a:schemeClr val="accent3"/>
          </a:lnRef>
          <a:fillRef idx="0">
            <a:schemeClr val="accent3"/>
          </a:fillRef>
          <a:effectRef idx="2">
            <a:schemeClr val="accent3"/>
          </a:effectRef>
          <a:fontRef idx="minor">
            <a:schemeClr val="tx1"/>
          </a:fontRef>
        </p:style>
        <p:txBody>
          <a:bodyPr vert="horz" wrap="square" lIns="91440" tIns="45720" rIns="91440" bIns="45720" numCol="1" rtlCol="0"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pt-PT" sz="1800" b="1" i="0" u="none" strike="noStrike" kern="1200" cap="none" spc="0" normalizeH="0" baseline="0" noProof="0">
              <a:ln w="18000">
                <a:solidFill>
                  <a:srgbClr val="3333CC">
                    <a:satMod val="140000"/>
                  </a:srgbClr>
                </a:solidFill>
                <a:prstDash val="solid"/>
                <a:miter lim="800000"/>
              </a:ln>
              <a:solidFill>
                <a:srgbClr val="DDDDDD"/>
              </a:solidFill>
              <a:effectLst>
                <a:outerShdw blurRad="25500" dist="23000" dir="7020000" algn="tl">
                  <a:srgbClr val="000000">
                    <a:alpha val="50000"/>
                  </a:srgbClr>
                </a:outerShdw>
              </a:effectLst>
              <a:uLnTx/>
              <a:uFillTx/>
              <a:latin typeface="Century Gothic" panose="020B0502020202020204"/>
              <a:ea typeface="+mn-ea"/>
              <a:cs typeface="+mn-cs"/>
            </a:endParaRPr>
          </a:p>
        </p:txBody>
      </p:sp>
      <p:sp>
        <p:nvSpPr>
          <p:cNvPr id="38" name="CaixaDeTexto 23">
            <a:extLst>
              <a:ext uri="{FF2B5EF4-FFF2-40B4-BE49-F238E27FC236}">
                <a16:creationId xmlns:a16="http://schemas.microsoft.com/office/drawing/2014/main" id="{F9D2C541-DBB2-4773-AE9D-89CC889A8FE6}"/>
              </a:ext>
            </a:extLst>
          </p:cNvPr>
          <p:cNvSpPr txBox="1"/>
          <p:nvPr/>
        </p:nvSpPr>
        <p:spPr>
          <a:xfrm>
            <a:off x="7835431" y="450515"/>
            <a:ext cx="3816356" cy="1384995"/>
          </a:xfrm>
          <a:prstGeom prst="rect">
            <a:avLst/>
          </a:prstGeom>
          <a:noFill/>
        </p:spPr>
        <p:txBody>
          <a:bodyPr wrap="square" rtlCol="0">
            <a:spAutoFit/>
          </a:bodyPr>
          <a:lstStyle>
            <a:defPPr>
              <a:defRPr lang="en-US"/>
            </a:defPPr>
            <a:lvl1pPr>
              <a:buClr>
                <a:srgbClr val="FFFFFF"/>
              </a:buClr>
              <a:buFont typeface="Arial" pitchFamily="34" charset="0"/>
              <a:buChar char="•"/>
              <a:defRPr sz="1400">
                <a:solidFill>
                  <a:srgbClr val="FFFFFF">
                    <a:lumMod val="75000"/>
                  </a:srgbClr>
                </a:solidFill>
              </a:defRPr>
            </a:lvl1pPr>
          </a:lstStyle>
          <a:p>
            <a:pPr marL="0" marR="0" lvl="0" indent="0" algn="l" defTabSz="914400" rtl="0" eaLnBrk="1" fontAlgn="auto" latinLnBrk="0" hangingPunct="1">
              <a:lnSpc>
                <a:spcPct val="100000"/>
              </a:lnSpc>
              <a:spcBef>
                <a:spcPts val="0"/>
              </a:spcBef>
              <a:spcAft>
                <a:spcPts val="0"/>
              </a:spcAft>
              <a:buClr>
                <a:srgbClr val="FFFFFF"/>
              </a:buClr>
              <a:buSzTx/>
              <a:buFont typeface="Arial" pitchFamily="34" charset="0"/>
              <a:buChar char="•"/>
              <a:tabLst/>
              <a:defRPr/>
            </a:pPr>
            <a:r>
              <a:rPr kumimoji="0" lang="pt-PT" sz="1400" b="0" i="0" u="none" strike="noStrike" kern="1200" cap="none" spc="0" normalizeH="0" baseline="0" noProof="0" dirty="0">
                <a:ln>
                  <a:noFill/>
                </a:ln>
                <a:solidFill>
                  <a:srgbClr val="FFFFFF">
                    <a:lumMod val="75000"/>
                  </a:srgbClr>
                </a:solidFill>
                <a:effectLst/>
                <a:uLnTx/>
                <a:uFillTx/>
                <a:latin typeface="Century Gothic" panose="020B0502020202020204"/>
                <a:ea typeface="+mn-ea"/>
                <a:cs typeface="+mn-cs"/>
              </a:rPr>
              <a:t> </a:t>
            </a:r>
            <a:r>
              <a:rPr kumimoji="0" lang="pt-PT" sz="1400" b="0" i="0" u="none" strike="noStrike" kern="1200" cap="none" spc="0" normalizeH="0" baseline="0" noProof="0" dirty="0" err="1">
                <a:ln>
                  <a:noFill/>
                </a:ln>
                <a:solidFill>
                  <a:srgbClr val="FFFFFF">
                    <a:lumMod val="75000"/>
                  </a:srgbClr>
                </a:solidFill>
                <a:effectLst/>
                <a:uLnTx/>
                <a:uFillTx/>
                <a:latin typeface="Century Gothic" panose="020B0502020202020204"/>
                <a:ea typeface="+mn-ea"/>
                <a:cs typeface="+mn-cs"/>
              </a:rPr>
              <a:t>Foundations</a:t>
            </a:r>
            <a:endParaRPr kumimoji="0" lang="pt-PT" sz="1400" b="0" i="0" u="none" strike="noStrike" kern="1200" cap="none" spc="0" normalizeH="0" baseline="0" noProof="0" dirty="0">
              <a:ln>
                <a:noFill/>
              </a:ln>
              <a:solidFill>
                <a:srgbClr val="FFFFFF">
                  <a:lumMod val="75000"/>
                </a:srgbClr>
              </a:solidFill>
              <a:effectLst/>
              <a:uLnTx/>
              <a:uFillTx/>
              <a:latin typeface="Century Gothic" panose="020B0502020202020204"/>
              <a:ea typeface="+mn-ea"/>
              <a:cs typeface="+mn-cs"/>
            </a:endParaRPr>
          </a:p>
          <a:p>
            <a:pPr marL="0" marR="0" lvl="0" indent="0" algn="l" defTabSz="914400" rtl="0" eaLnBrk="1" fontAlgn="auto" latinLnBrk="0" hangingPunct="1">
              <a:lnSpc>
                <a:spcPct val="100000"/>
              </a:lnSpc>
              <a:spcBef>
                <a:spcPts val="0"/>
              </a:spcBef>
              <a:spcAft>
                <a:spcPts val="0"/>
              </a:spcAft>
              <a:buClr>
                <a:srgbClr val="FFFFFF"/>
              </a:buClr>
              <a:buSzTx/>
              <a:buFont typeface="Arial" pitchFamily="34" charset="0"/>
              <a:buChar char="•"/>
              <a:tabLst/>
              <a:defRPr/>
            </a:pPr>
            <a:r>
              <a:rPr kumimoji="0" lang="pt-PT" sz="1400" b="0" i="0" u="none" strike="noStrike" kern="1200" cap="none" spc="0" normalizeH="0" baseline="0" noProof="0" dirty="0">
                <a:ln>
                  <a:noFill/>
                </a:ln>
                <a:solidFill>
                  <a:srgbClr val="FFFFFF">
                    <a:lumMod val="75000"/>
                  </a:srgbClr>
                </a:solidFill>
                <a:effectLst/>
                <a:uLnTx/>
                <a:uFillTx/>
                <a:latin typeface="Century Gothic" panose="020B0502020202020204"/>
                <a:ea typeface="+mn-ea"/>
                <a:cs typeface="+mn-cs"/>
              </a:rPr>
              <a:t> </a:t>
            </a:r>
            <a:r>
              <a:rPr kumimoji="0" lang="pt-PT" sz="1400" b="0" i="0" u="none" strike="noStrike" kern="1200" cap="none" spc="0" normalizeH="0" baseline="0" noProof="0" dirty="0" err="1">
                <a:ln>
                  <a:noFill/>
                </a:ln>
                <a:solidFill>
                  <a:srgbClr val="FFFFFF">
                    <a:lumMod val="75000"/>
                  </a:srgbClr>
                </a:solidFill>
                <a:effectLst/>
                <a:uLnTx/>
                <a:uFillTx/>
                <a:latin typeface="Century Gothic" panose="020B0502020202020204"/>
                <a:ea typeface="+mn-ea"/>
                <a:cs typeface="+mn-cs"/>
              </a:rPr>
              <a:t>Recovery</a:t>
            </a:r>
            <a:endParaRPr kumimoji="0" lang="pt-PT" sz="1400" b="0" i="0" u="none" strike="noStrike" kern="1200" cap="none" spc="0" normalizeH="0" baseline="0" noProof="0" dirty="0">
              <a:ln>
                <a:noFill/>
              </a:ln>
              <a:solidFill>
                <a:srgbClr val="FFFFFF">
                  <a:lumMod val="75000"/>
                </a:srgbClr>
              </a:solidFill>
              <a:effectLst/>
              <a:uLnTx/>
              <a:uFillTx/>
              <a:latin typeface="Century Gothic" panose="020B0502020202020204"/>
              <a:ea typeface="+mn-ea"/>
              <a:cs typeface="+mn-cs"/>
            </a:endParaRPr>
          </a:p>
          <a:p>
            <a:pPr marL="0" marR="0" lvl="0" indent="0" algn="l" defTabSz="914400" rtl="0" eaLnBrk="1" fontAlgn="auto" latinLnBrk="0" hangingPunct="1">
              <a:lnSpc>
                <a:spcPct val="100000"/>
              </a:lnSpc>
              <a:spcBef>
                <a:spcPts val="0"/>
              </a:spcBef>
              <a:spcAft>
                <a:spcPts val="0"/>
              </a:spcAft>
              <a:buClr>
                <a:srgbClr val="FFFFFF"/>
              </a:buClr>
              <a:buSzTx/>
              <a:buFont typeface="Arial" pitchFamily="34" charset="0"/>
              <a:buChar char="•"/>
              <a:tabLst/>
              <a:defRPr/>
            </a:pPr>
            <a:r>
              <a:rPr kumimoji="0" lang="pt-PT" sz="1400" b="0" i="0" u="none" strike="noStrike" kern="1200" cap="none" spc="0" normalizeH="0" baseline="0" noProof="0" dirty="0">
                <a:ln>
                  <a:noFill/>
                </a:ln>
                <a:solidFill>
                  <a:srgbClr val="FFFFFF">
                    <a:lumMod val="75000"/>
                  </a:srgbClr>
                </a:solidFill>
                <a:effectLst/>
                <a:uLnTx/>
                <a:uFillTx/>
                <a:latin typeface="Century Gothic" panose="020B0502020202020204"/>
                <a:ea typeface="+mn-ea"/>
                <a:cs typeface="+mn-cs"/>
              </a:rPr>
              <a:t> </a:t>
            </a:r>
            <a:r>
              <a:rPr kumimoji="0" lang="pt-PT" sz="1400" b="0" i="0" u="none" strike="noStrike" kern="1200" cap="none" spc="0" normalizeH="0" baseline="0" noProof="0" dirty="0" err="1">
                <a:ln>
                  <a:noFill/>
                </a:ln>
                <a:solidFill>
                  <a:srgbClr val="FFFFFF">
                    <a:lumMod val="75000"/>
                  </a:srgbClr>
                </a:solidFill>
                <a:effectLst/>
                <a:uLnTx/>
                <a:uFillTx/>
                <a:latin typeface="Century Gothic" panose="020B0502020202020204"/>
                <a:ea typeface="+mn-ea"/>
                <a:cs typeface="+mn-cs"/>
              </a:rPr>
              <a:t>Success</a:t>
            </a:r>
            <a:endParaRPr kumimoji="0" lang="pt-PT" sz="1400" b="0" i="0" u="none" strike="noStrike" kern="1200" cap="none" spc="0" normalizeH="0" baseline="0" noProof="0" dirty="0">
              <a:ln>
                <a:noFill/>
              </a:ln>
              <a:solidFill>
                <a:srgbClr val="FFFFFF">
                  <a:lumMod val="75000"/>
                </a:srgbClr>
              </a:solidFill>
              <a:effectLst/>
              <a:uLnTx/>
              <a:uFillTx/>
              <a:latin typeface="Century Gothic" panose="020B0502020202020204"/>
              <a:ea typeface="+mn-ea"/>
              <a:cs typeface="+mn-cs"/>
            </a:endParaRPr>
          </a:p>
          <a:p>
            <a:pPr marL="0" marR="0" lvl="0" indent="0" algn="l" defTabSz="914400" rtl="0" eaLnBrk="1" fontAlgn="auto" latinLnBrk="0" hangingPunct="1">
              <a:lnSpc>
                <a:spcPct val="100000"/>
              </a:lnSpc>
              <a:spcBef>
                <a:spcPts val="0"/>
              </a:spcBef>
              <a:spcAft>
                <a:spcPts val="0"/>
              </a:spcAft>
              <a:buClr>
                <a:srgbClr val="FFFFFF"/>
              </a:buClr>
              <a:buSzTx/>
              <a:buFont typeface="Arial" pitchFamily="34" charset="0"/>
              <a:buChar char="•"/>
              <a:tabLst/>
              <a:defRPr/>
            </a:pPr>
            <a:r>
              <a:rPr kumimoji="0" lang="pt-PT" sz="1400" b="0" i="0" u="none" strike="noStrike" kern="1200" cap="none" spc="0" normalizeH="0" baseline="0" noProof="0" dirty="0">
                <a:ln>
                  <a:noFill/>
                </a:ln>
                <a:solidFill>
                  <a:srgbClr val="FFFFFF">
                    <a:lumMod val="75000"/>
                  </a:srgbClr>
                </a:solidFill>
                <a:effectLst/>
                <a:uLnTx/>
                <a:uFillTx/>
                <a:latin typeface="Century Gothic" panose="020B0502020202020204"/>
                <a:ea typeface="+mn-ea"/>
                <a:cs typeface="+mn-cs"/>
              </a:rPr>
              <a:t> </a:t>
            </a:r>
            <a:r>
              <a:rPr kumimoji="0" lang="pt-PT" sz="1400" b="0" i="0" u="none" strike="noStrike" kern="1200" cap="none" spc="0" normalizeH="0" baseline="0" noProof="0" dirty="0" err="1">
                <a:ln>
                  <a:noFill/>
                </a:ln>
                <a:solidFill>
                  <a:srgbClr val="FFFFFF">
                    <a:lumMod val="75000"/>
                  </a:srgbClr>
                </a:solidFill>
                <a:effectLst/>
                <a:uLnTx/>
                <a:uFillTx/>
                <a:latin typeface="Century Gothic" panose="020B0502020202020204"/>
                <a:ea typeface="+mn-ea"/>
                <a:cs typeface="+mn-cs"/>
              </a:rPr>
              <a:t>The</a:t>
            </a:r>
            <a:r>
              <a:rPr kumimoji="0" lang="pt-PT" sz="1400" b="0" i="0" u="none" strike="noStrike" kern="1200" cap="none" spc="0" normalizeH="0" baseline="0" noProof="0" dirty="0">
                <a:ln>
                  <a:noFill/>
                </a:ln>
                <a:solidFill>
                  <a:srgbClr val="FFFFFF">
                    <a:lumMod val="75000"/>
                  </a:srgbClr>
                </a:solidFill>
                <a:effectLst/>
                <a:uLnTx/>
                <a:uFillTx/>
                <a:latin typeface="Century Gothic" panose="020B0502020202020204"/>
                <a:ea typeface="+mn-ea"/>
                <a:cs typeface="+mn-cs"/>
              </a:rPr>
              <a:t> use of </a:t>
            </a:r>
            <a:r>
              <a:rPr kumimoji="0" lang="pt-PT" sz="1400" b="0" i="0" u="none" strike="noStrike" kern="1200" cap="none" spc="0" normalizeH="0" baseline="0" noProof="0" dirty="0" err="1">
                <a:ln>
                  <a:noFill/>
                </a:ln>
                <a:solidFill>
                  <a:srgbClr val="FFFFFF">
                    <a:lumMod val="75000"/>
                  </a:srgbClr>
                </a:solidFill>
                <a:effectLst/>
                <a:uLnTx/>
                <a:uFillTx/>
                <a:latin typeface="Century Gothic" panose="020B0502020202020204"/>
                <a:ea typeface="+mn-ea"/>
                <a:cs typeface="+mn-cs"/>
              </a:rPr>
              <a:t>Belief</a:t>
            </a:r>
            <a:r>
              <a:rPr kumimoji="0" lang="pt-PT" sz="1400" b="0" i="0" u="none" strike="noStrike" kern="1200" cap="none" spc="0" normalizeH="0" baseline="0" noProof="0" dirty="0">
                <a:ln>
                  <a:noFill/>
                </a:ln>
                <a:solidFill>
                  <a:srgbClr val="FFFFFF">
                    <a:lumMod val="75000"/>
                  </a:srgbClr>
                </a:solidFill>
                <a:effectLst/>
                <a:uLnTx/>
                <a:uFillTx/>
                <a:latin typeface="Century Gothic" panose="020B0502020202020204"/>
                <a:ea typeface="+mn-ea"/>
                <a:cs typeface="+mn-cs"/>
              </a:rPr>
              <a:t> Sets</a:t>
            </a:r>
          </a:p>
          <a:p>
            <a:pPr marL="0" marR="0" lvl="0" indent="0" algn="l" defTabSz="914400" rtl="0" eaLnBrk="1" fontAlgn="auto" latinLnBrk="0" hangingPunct="1">
              <a:lnSpc>
                <a:spcPct val="100000"/>
              </a:lnSpc>
              <a:spcBef>
                <a:spcPts val="0"/>
              </a:spcBef>
              <a:spcAft>
                <a:spcPts val="0"/>
              </a:spcAft>
              <a:buClr>
                <a:srgbClr val="FFFFFF"/>
              </a:buClr>
              <a:buSzTx/>
              <a:buFont typeface="Arial" pitchFamily="34" charset="0"/>
              <a:buChar char="•"/>
              <a:tabLst/>
              <a:defRPr/>
            </a:pPr>
            <a:r>
              <a:rPr kumimoji="0" lang="pt-PT" sz="1400" b="0" i="0" u="none" strike="noStrike" kern="1200" cap="none" spc="0" normalizeH="0" baseline="0" noProof="0" dirty="0">
                <a:ln>
                  <a:noFill/>
                </a:ln>
                <a:solidFill>
                  <a:srgbClr val="FFFFFF">
                    <a:lumMod val="75000"/>
                  </a:srgbClr>
                </a:solidFill>
                <a:effectLst/>
                <a:uLnTx/>
                <a:uFillTx/>
                <a:latin typeface="Century Gothic" panose="020B0502020202020204"/>
                <a:ea typeface="+mn-ea"/>
                <a:cs typeface="+mn-cs"/>
              </a:rPr>
              <a:t> </a:t>
            </a:r>
            <a:r>
              <a:rPr kumimoji="0" lang="pt-PT" sz="1400" b="0" i="0" u="none" strike="noStrike" kern="1200" cap="none" spc="0" normalizeH="0" baseline="0" noProof="0" dirty="0" err="1">
                <a:ln>
                  <a:noFill/>
                </a:ln>
                <a:solidFill>
                  <a:srgbClr val="FFFFFF">
                    <a:lumMod val="75000"/>
                  </a:srgbClr>
                </a:solidFill>
                <a:effectLst/>
                <a:uLnTx/>
                <a:uFillTx/>
                <a:latin typeface="Century Gothic" panose="020B0502020202020204"/>
                <a:ea typeface="+mn-ea"/>
                <a:cs typeface="+mn-cs"/>
              </a:rPr>
              <a:t>Lack</a:t>
            </a:r>
            <a:r>
              <a:rPr kumimoji="0" lang="pt-PT" sz="1400" b="0" i="0" u="none" strike="noStrike" kern="1200" cap="none" spc="0" normalizeH="0" baseline="0" noProof="0" dirty="0">
                <a:ln>
                  <a:noFill/>
                </a:ln>
                <a:solidFill>
                  <a:srgbClr val="FFFFFF">
                    <a:lumMod val="75000"/>
                  </a:srgbClr>
                </a:solidFill>
                <a:effectLst/>
                <a:uLnTx/>
                <a:uFillTx/>
                <a:latin typeface="Century Gothic" panose="020B0502020202020204"/>
                <a:ea typeface="+mn-ea"/>
                <a:cs typeface="+mn-cs"/>
              </a:rPr>
              <a:t> of </a:t>
            </a:r>
            <a:r>
              <a:rPr kumimoji="0" lang="pt-PT" sz="1400" b="0" i="0" u="none" strike="noStrike" kern="1200" cap="none" spc="0" normalizeH="0" baseline="0" noProof="0" dirty="0" err="1">
                <a:ln>
                  <a:noFill/>
                </a:ln>
                <a:solidFill>
                  <a:srgbClr val="FFFFFF">
                    <a:lumMod val="75000"/>
                  </a:srgbClr>
                </a:solidFill>
                <a:effectLst/>
                <a:uLnTx/>
                <a:uFillTx/>
                <a:latin typeface="Century Gothic" panose="020B0502020202020204"/>
                <a:ea typeface="+mn-ea"/>
                <a:cs typeface="+mn-cs"/>
              </a:rPr>
              <a:t>Information</a:t>
            </a:r>
            <a:r>
              <a:rPr kumimoji="0" lang="pt-PT" sz="1400" b="0" i="0" u="none" strike="noStrike" kern="1200" cap="none" spc="0" normalizeH="0" baseline="0" noProof="0" dirty="0">
                <a:ln>
                  <a:noFill/>
                </a:ln>
                <a:solidFill>
                  <a:srgbClr val="FFFFFF">
                    <a:lumMod val="75000"/>
                  </a:srgbClr>
                </a:solidFill>
                <a:effectLst/>
                <a:uLnTx/>
                <a:uFillTx/>
                <a:latin typeface="Century Gothic" panose="020B0502020202020204"/>
                <a:ea typeface="+mn-ea"/>
                <a:cs typeface="+mn-cs"/>
              </a:rPr>
              <a:t> in </a:t>
            </a:r>
            <a:r>
              <a:rPr kumimoji="0" lang="pt-PT" sz="1400" b="0" i="0" u="none" strike="noStrike" kern="1200" cap="none" spc="0" normalizeH="0" baseline="0" noProof="0" dirty="0" err="1">
                <a:ln>
                  <a:noFill/>
                </a:ln>
                <a:solidFill>
                  <a:srgbClr val="FFFFFF">
                    <a:lumMod val="75000"/>
                  </a:srgbClr>
                </a:solidFill>
                <a:effectLst/>
                <a:uLnTx/>
                <a:uFillTx/>
                <a:latin typeface="Century Gothic" panose="020B0502020202020204"/>
                <a:ea typeface="+mn-ea"/>
                <a:cs typeface="+mn-cs"/>
              </a:rPr>
              <a:t>the</a:t>
            </a:r>
            <a:r>
              <a:rPr kumimoji="0" lang="pt-PT" sz="1400" b="0" i="0" u="none" strike="noStrike" kern="1200" cap="none" spc="0" normalizeH="0" baseline="0" noProof="0" dirty="0">
                <a:ln>
                  <a:noFill/>
                </a:ln>
                <a:solidFill>
                  <a:srgbClr val="FFFFFF">
                    <a:lumMod val="75000"/>
                  </a:srgbClr>
                </a:solidFill>
                <a:effectLst/>
                <a:uLnTx/>
                <a:uFillTx/>
                <a:latin typeface="Century Gothic" panose="020B0502020202020204"/>
                <a:ea typeface="+mn-ea"/>
                <a:cs typeface="+mn-cs"/>
              </a:rPr>
              <a:t>  </a:t>
            </a:r>
            <a:r>
              <a:rPr kumimoji="0" lang="pt-PT" sz="1400" b="0" i="0" u="none" strike="noStrike" kern="1200" cap="none" spc="0" normalizeH="0" baseline="0" noProof="0" dirty="0" err="1">
                <a:ln>
                  <a:noFill/>
                </a:ln>
                <a:solidFill>
                  <a:srgbClr val="FFFFFF">
                    <a:lumMod val="75000"/>
                  </a:srgbClr>
                </a:solidFill>
                <a:effectLst/>
                <a:uLnTx/>
                <a:uFillTx/>
                <a:latin typeface="Century Gothic" panose="020B0502020202020204"/>
                <a:ea typeface="+mn-ea"/>
                <a:cs typeface="+mn-cs"/>
              </a:rPr>
              <a:t>belief</a:t>
            </a:r>
            <a:r>
              <a:rPr kumimoji="0" lang="pt-PT" sz="1400" b="0" i="0" u="none" strike="noStrike" kern="1200" cap="none" spc="0" normalizeH="0" baseline="0" noProof="0" dirty="0">
                <a:ln>
                  <a:noFill/>
                </a:ln>
                <a:solidFill>
                  <a:srgbClr val="FFFFFF">
                    <a:lumMod val="75000"/>
                  </a:srgbClr>
                </a:solidFill>
                <a:effectLst/>
                <a:uLnTx/>
                <a:uFillTx/>
                <a:latin typeface="Century Gothic" panose="020B0502020202020204"/>
                <a:ea typeface="+mn-ea"/>
                <a:cs typeface="+mn-cs"/>
              </a:rPr>
              <a:t> sets</a:t>
            </a:r>
          </a:p>
          <a:p>
            <a:pPr marL="0" marR="0" lvl="0" indent="0" algn="l" defTabSz="914400" rtl="0" eaLnBrk="1" fontAlgn="auto" latinLnBrk="0" hangingPunct="1">
              <a:lnSpc>
                <a:spcPct val="100000"/>
              </a:lnSpc>
              <a:spcBef>
                <a:spcPts val="0"/>
              </a:spcBef>
              <a:spcAft>
                <a:spcPts val="0"/>
              </a:spcAft>
              <a:buClr>
                <a:srgbClr val="FFFFFF"/>
              </a:buClr>
              <a:buSzTx/>
              <a:buFont typeface="Arial" pitchFamily="34" charset="0"/>
              <a:buChar char="•"/>
              <a:tabLst/>
              <a:defRPr/>
            </a:pPr>
            <a:r>
              <a:rPr kumimoji="0" lang="pt-PT" sz="1400" b="0" i="0" u="none" strike="noStrike" kern="1200" cap="none" spc="0" normalizeH="0" baseline="0" noProof="0" dirty="0">
                <a:ln>
                  <a:noFill/>
                </a:ln>
                <a:solidFill>
                  <a:srgbClr val="FFFFFF">
                    <a:lumMod val="75000"/>
                  </a:srgbClr>
                </a:solidFill>
                <a:effectLst/>
                <a:uLnTx/>
                <a:uFillTx/>
                <a:latin typeface="Century Gothic" panose="020B0502020202020204"/>
                <a:ea typeface="+mn-ea"/>
                <a:cs typeface="+mn-cs"/>
              </a:rPr>
              <a:t> </a:t>
            </a:r>
            <a:r>
              <a:rPr kumimoji="0" lang="pt-PT" sz="1400" b="0" i="0" u="none" strike="noStrike" kern="1200" cap="none" spc="0" normalizeH="0" baseline="0" noProof="0" dirty="0" err="1">
                <a:ln>
                  <a:noFill/>
                </a:ln>
                <a:solidFill>
                  <a:srgbClr val="FFFFFF">
                    <a:lumMod val="75000"/>
                  </a:srgbClr>
                </a:solidFill>
                <a:effectLst/>
                <a:uLnTx/>
                <a:uFillTx/>
                <a:latin typeface="Century Gothic" panose="020B0502020202020204"/>
                <a:ea typeface="+mn-ea"/>
                <a:cs typeface="+mn-cs"/>
              </a:rPr>
              <a:t>Others</a:t>
            </a:r>
            <a:r>
              <a:rPr kumimoji="0" lang="pt-PT" sz="1400" b="0" i="0" u="none" strike="noStrike" kern="1200" cap="none" spc="0" normalizeH="0" baseline="0" noProof="0" dirty="0">
                <a:ln>
                  <a:noFill/>
                </a:ln>
                <a:solidFill>
                  <a:srgbClr val="FFFFFF">
                    <a:lumMod val="75000"/>
                  </a:srgbClr>
                </a:solidFill>
                <a:effectLst/>
                <a:uLnTx/>
                <a:uFillTx/>
                <a:latin typeface="Century Gothic" panose="020B0502020202020204"/>
                <a:ea typeface="+mn-ea"/>
                <a:cs typeface="+mn-cs"/>
              </a:rPr>
              <a:t> </a:t>
            </a:r>
          </a:p>
        </p:txBody>
      </p:sp>
    </p:spTree>
    <p:extLst>
      <p:ext uri="{BB962C8B-B14F-4D97-AF65-F5344CB8AC3E}">
        <p14:creationId xmlns:p14="http://schemas.microsoft.com/office/powerpoint/2010/main" val="13674912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5A6092-BDFA-4297-AA08-A001D535EE54}"/>
              </a:ext>
            </a:extLst>
          </p:cNvPr>
          <p:cNvSpPr>
            <a:spLocks noGrp="1"/>
          </p:cNvSpPr>
          <p:nvPr>
            <p:ph type="title"/>
          </p:nvPr>
        </p:nvSpPr>
        <p:spPr/>
        <p:txBody>
          <a:bodyPr/>
          <a:lstStyle/>
          <a:p>
            <a:r>
              <a:rPr lang="en-GB" dirty="0"/>
              <a:t>Extensions</a:t>
            </a:r>
          </a:p>
        </p:txBody>
      </p:sp>
      <p:sp>
        <p:nvSpPr>
          <p:cNvPr id="3" name="Text Placeholder 2">
            <a:extLst>
              <a:ext uri="{FF2B5EF4-FFF2-40B4-BE49-F238E27FC236}">
                <a16:creationId xmlns:a16="http://schemas.microsoft.com/office/drawing/2014/main" id="{2EBFC3B2-1657-4035-A930-EDAAB0A2BF06}"/>
              </a:ext>
            </a:extLst>
          </p:cNvPr>
          <p:cNvSpPr>
            <a:spLocks noGrp="1"/>
          </p:cNvSpPr>
          <p:nvPr>
            <p:ph type="body" idx="1"/>
          </p:nvPr>
        </p:nvSpPr>
        <p:spPr/>
        <p:txBody>
          <a:bodyPr/>
          <a:lstStyle/>
          <a:p>
            <a:r>
              <a:rPr lang="en-GB" dirty="0"/>
              <a:t>Belief </a:t>
            </a:r>
            <a:r>
              <a:rPr lang="en-GB" dirty="0" err="1"/>
              <a:t>baseS</a:t>
            </a:r>
            <a:endParaRPr lang="en-GB" dirty="0"/>
          </a:p>
        </p:txBody>
      </p:sp>
      <p:sp>
        <p:nvSpPr>
          <p:cNvPr id="4" name="Slide Number Placeholder 3">
            <a:extLst>
              <a:ext uri="{FF2B5EF4-FFF2-40B4-BE49-F238E27FC236}">
                <a16:creationId xmlns:a16="http://schemas.microsoft.com/office/drawing/2014/main" id="{9CDCCA51-DDD9-4DE4-8DD6-E375847C8C98}"/>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D57F1E4F-1CFF-5643-939E-02111984F565}" type="slidenum">
              <a:rPr kumimoji="0" lang="en-US" sz="2800" b="0" i="0" u="none" strike="noStrike" kern="1200" cap="none" spc="0" normalizeH="0" baseline="0" noProof="0" smtClean="0">
                <a:ln>
                  <a:noFill/>
                </a:ln>
                <a:solidFill>
                  <a:prstClr val="white">
                    <a:tint val="75000"/>
                  </a:prstClr>
                </a:solidFill>
                <a:effectLst/>
                <a:uLnTx/>
                <a:uFillTx/>
                <a:latin typeface="Century Gothic" panose="020B050202020202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102</a:t>
            </a:fld>
            <a:endParaRPr kumimoji="0" lang="en-US" sz="2800" b="0" i="0" u="none" strike="noStrike" kern="1200" cap="none" spc="0" normalizeH="0" baseline="0" noProof="0" dirty="0">
              <a:ln>
                <a:noFill/>
              </a:ln>
              <a:solidFill>
                <a:prstClr val="white">
                  <a:tint val="75000"/>
                </a:prstClr>
              </a:solidFill>
              <a:effectLst/>
              <a:uLnTx/>
              <a:uFillTx/>
              <a:latin typeface="Century Gothic" panose="020B0502020202020204"/>
              <a:ea typeface="+mn-ea"/>
              <a:cs typeface="+mn-cs"/>
            </a:endParaRPr>
          </a:p>
        </p:txBody>
      </p:sp>
    </p:spTree>
    <p:extLst>
      <p:ext uri="{BB962C8B-B14F-4D97-AF65-F5344CB8AC3E}">
        <p14:creationId xmlns:p14="http://schemas.microsoft.com/office/powerpoint/2010/main" val="273885930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noProof="0"/>
              <a:t>Belief Bases</a:t>
            </a:r>
          </a:p>
        </p:txBody>
      </p:sp>
      <p:sp>
        <p:nvSpPr>
          <p:cNvPr id="2" name="Slide Number Placeholder 1">
            <a:extLst>
              <a:ext uri="{FF2B5EF4-FFF2-40B4-BE49-F238E27FC236}">
                <a16:creationId xmlns:a16="http://schemas.microsoft.com/office/drawing/2014/main" id="{E826984B-F352-4FB3-A590-205C32F95D06}"/>
              </a:ext>
            </a:extLst>
          </p:cNvPr>
          <p:cNvSpPr>
            <a:spLocks noGrp="1"/>
          </p:cNvSpPr>
          <p:nvPr>
            <p:ph type="sldNum" sz="quarter" idx="12"/>
          </p:nvPr>
        </p:nvSpPr>
        <p:spPr/>
        <p:txBody>
          <a:bodyPr/>
          <a:lstStyle/>
          <a:p>
            <a:fld id="{D57F1E4F-1CFF-5643-939E-02111984F565}" type="slidenum">
              <a:rPr lang="en-US" smtClean="0"/>
              <a:t>103</a:t>
            </a:fld>
            <a:endParaRPr lang="en-US" dirty="0"/>
          </a:p>
        </p:txBody>
      </p:sp>
      <p:pic>
        <p:nvPicPr>
          <p:cNvPr id="6" name="Picture 2" descr="C:\Users\Eduardo Fermé\Dropbox\ONGOING PAPERS\IJCAI - TUTORIAL CHINA\textos cortados\Image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47529" y="2276873"/>
            <a:ext cx="8429625" cy="1895475"/>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Tree>
    <p:extLst>
      <p:ext uri="{BB962C8B-B14F-4D97-AF65-F5344CB8AC3E}">
        <p14:creationId xmlns:p14="http://schemas.microsoft.com/office/powerpoint/2010/main" val="1447455211"/>
      </p:ext>
    </p:extLst>
  </p:cSld>
  <p:clrMapOvr>
    <a:masterClrMapping/>
  </p:clrMapOvr>
  <mc:AlternateContent xmlns:mc="http://schemas.openxmlformats.org/markup-compatibility/2006" xmlns:p14="http://schemas.microsoft.com/office/powerpoint/2010/main">
    <mc:Choice Requires="p14">
      <p:transition spd="slow" p14:dur="2000">
        <p14:flythrough/>
      </p:transition>
    </mc:Choice>
    <mc:Fallback xmlns="">
      <p:transition spd="slow">
        <p:fade/>
      </p:transition>
    </mc:Fallback>
  </mc:AlternateContent>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noProof="0"/>
              <a:t>Belief Bases</a:t>
            </a:r>
          </a:p>
        </p:txBody>
      </p:sp>
      <p:sp>
        <p:nvSpPr>
          <p:cNvPr id="2" name="Slide Number Placeholder 1">
            <a:extLst>
              <a:ext uri="{FF2B5EF4-FFF2-40B4-BE49-F238E27FC236}">
                <a16:creationId xmlns:a16="http://schemas.microsoft.com/office/drawing/2014/main" id="{7D801B61-DD42-4807-892C-CAD757A035DA}"/>
              </a:ext>
            </a:extLst>
          </p:cNvPr>
          <p:cNvSpPr>
            <a:spLocks noGrp="1"/>
          </p:cNvSpPr>
          <p:nvPr>
            <p:ph type="sldNum" sz="quarter" idx="12"/>
          </p:nvPr>
        </p:nvSpPr>
        <p:spPr/>
        <p:txBody>
          <a:bodyPr/>
          <a:lstStyle/>
          <a:p>
            <a:fld id="{D57F1E4F-1CFF-5643-939E-02111984F565}" type="slidenum">
              <a:rPr lang="en-US" smtClean="0"/>
              <a:t>104</a:t>
            </a:fld>
            <a:endParaRPr lang="en-US" dirty="0"/>
          </a:p>
        </p:txBody>
      </p:sp>
      <p:pic>
        <p:nvPicPr>
          <p:cNvPr id="6" name="Picture 5">
            <a:extLst>
              <a:ext uri="{FF2B5EF4-FFF2-40B4-BE49-F238E27FC236}">
                <a16:creationId xmlns:a16="http://schemas.microsoft.com/office/drawing/2014/main" id="{BC390A07-B305-4819-84EB-A708B342C2BC}"/>
              </a:ext>
            </a:extLst>
          </p:cNvPr>
          <p:cNvPicPr>
            <a:picLocks noChangeAspect="1"/>
          </p:cNvPicPr>
          <p:nvPr/>
        </p:nvPicPr>
        <p:blipFill>
          <a:blip r:embed="rId3"/>
          <a:stretch>
            <a:fillRect/>
          </a:stretch>
        </p:blipFill>
        <p:spPr>
          <a:xfrm>
            <a:off x="1619954" y="1938842"/>
            <a:ext cx="8560970" cy="1023831"/>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7" name="Picture 6">
            <a:extLst>
              <a:ext uri="{FF2B5EF4-FFF2-40B4-BE49-F238E27FC236}">
                <a16:creationId xmlns:a16="http://schemas.microsoft.com/office/drawing/2014/main" id="{B155BE4F-E0CA-40B5-AD4B-81B904E4B4E1}"/>
              </a:ext>
            </a:extLst>
          </p:cNvPr>
          <p:cNvPicPr>
            <a:picLocks noChangeAspect="1"/>
          </p:cNvPicPr>
          <p:nvPr/>
        </p:nvPicPr>
        <p:blipFill>
          <a:blip r:embed="rId4"/>
          <a:stretch>
            <a:fillRect/>
          </a:stretch>
        </p:blipFill>
        <p:spPr>
          <a:xfrm>
            <a:off x="1619954" y="3657423"/>
            <a:ext cx="8582757" cy="2472444"/>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Tree>
    <p:extLst>
      <p:ext uri="{BB962C8B-B14F-4D97-AF65-F5344CB8AC3E}">
        <p14:creationId xmlns:p14="http://schemas.microsoft.com/office/powerpoint/2010/main" val="3432658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0ACA1C0-AA07-49CB-9A59-D505C5B4BA45}"/>
              </a:ext>
            </a:extLst>
          </p:cNvPr>
          <p:cNvPicPr>
            <a:picLocks noChangeAspect="1"/>
          </p:cNvPicPr>
          <p:nvPr/>
        </p:nvPicPr>
        <p:blipFill>
          <a:blip r:embed="rId3"/>
          <a:stretch>
            <a:fillRect/>
          </a:stretch>
        </p:blipFill>
        <p:spPr>
          <a:xfrm>
            <a:off x="1858255" y="2341956"/>
            <a:ext cx="8432657" cy="2357190"/>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4" name="Title 3"/>
          <p:cNvSpPr>
            <a:spLocks noGrp="1"/>
          </p:cNvSpPr>
          <p:nvPr>
            <p:ph type="title"/>
          </p:nvPr>
        </p:nvSpPr>
        <p:spPr/>
        <p:txBody>
          <a:bodyPr/>
          <a:lstStyle/>
          <a:p>
            <a:r>
              <a:rPr lang="en-GB" noProof="0"/>
              <a:t>Two Traditions in Belief Bases</a:t>
            </a:r>
          </a:p>
        </p:txBody>
      </p:sp>
      <p:sp>
        <p:nvSpPr>
          <p:cNvPr id="2" name="Slide Number Placeholder 1">
            <a:extLst>
              <a:ext uri="{FF2B5EF4-FFF2-40B4-BE49-F238E27FC236}">
                <a16:creationId xmlns:a16="http://schemas.microsoft.com/office/drawing/2014/main" id="{53FC2A7E-9842-43CF-BC4D-0F43DC9498E3}"/>
              </a:ext>
            </a:extLst>
          </p:cNvPr>
          <p:cNvSpPr>
            <a:spLocks noGrp="1"/>
          </p:cNvSpPr>
          <p:nvPr>
            <p:ph type="sldNum" sz="quarter" idx="12"/>
          </p:nvPr>
        </p:nvSpPr>
        <p:spPr/>
        <p:txBody>
          <a:bodyPr/>
          <a:lstStyle/>
          <a:p>
            <a:fld id="{D57F1E4F-1CFF-5643-939E-02111984F565}" type="slidenum">
              <a:rPr lang="en-US" smtClean="0"/>
              <a:t>105</a:t>
            </a:fld>
            <a:endParaRPr lang="en-US" dirty="0"/>
          </a:p>
        </p:txBody>
      </p:sp>
      <p:pic>
        <p:nvPicPr>
          <p:cNvPr id="3074" name="Picture 2" descr="C:\Users\Eduardo Fermé\Dropbox\ONGOING PAPERS\IJCAI - TUTORIAL CHINA\textos cortados\Image89.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90048" y="4466999"/>
            <a:ext cx="1319312" cy="1768701"/>
          </a:xfrm>
          <a:prstGeom prst="rect">
            <a:avLst/>
          </a:prstGeom>
          <a:no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Tree>
    <p:extLst>
      <p:ext uri="{BB962C8B-B14F-4D97-AF65-F5344CB8AC3E}">
        <p14:creationId xmlns:p14="http://schemas.microsoft.com/office/powerpoint/2010/main" val="2342524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9F1F78E-ADC6-430F-BF57-5DA30641359B}"/>
              </a:ext>
            </a:extLst>
          </p:cNvPr>
          <p:cNvPicPr>
            <a:picLocks noChangeAspect="1"/>
          </p:cNvPicPr>
          <p:nvPr/>
        </p:nvPicPr>
        <p:blipFill>
          <a:blip r:embed="rId3"/>
          <a:stretch>
            <a:fillRect/>
          </a:stretch>
        </p:blipFill>
        <p:spPr>
          <a:xfrm>
            <a:off x="1618177" y="1274308"/>
            <a:ext cx="8432657" cy="4899336"/>
          </a:xfrm>
          <a:prstGeom prst="rect">
            <a:avLst/>
          </a:prstGeom>
        </p:spPr>
      </p:pic>
      <p:sp>
        <p:nvSpPr>
          <p:cNvPr id="4" name="Title 3"/>
          <p:cNvSpPr>
            <a:spLocks noGrp="1"/>
          </p:cNvSpPr>
          <p:nvPr>
            <p:ph type="title"/>
          </p:nvPr>
        </p:nvSpPr>
        <p:spPr/>
        <p:txBody>
          <a:bodyPr/>
          <a:lstStyle/>
          <a:p>
            <a:r>
              <a:rPr lang="en-GB" noProof="0"/>
              <a:t>Two Traditions in Belief Bases</a:t>
            </a:r>
          </a:p>
        </p:txBody>
      </p:sp>
      <p:sp>
        <p:nvSpPr>
          <p:cNvPr id="2" name="Slide Number Placeholder 1">
            <a:extLst>
              <a:ext uri="{FF2B5EF4-FFF2-40B4-BE49-F238E27FC236}">
                <a16:creationId xmlns:a16="http://schemas.microsoft.com/office/drawing/2014/main" id="{1ADD599E-D005-4C4E-B680-9926AC6200CE}"/>
              </a:ext>
            </a:extLst>
          </p:cNvPr>
          <p:cNvSpPr>
            <a:spLocks noGrp="1"/>
          </p:cNvSpPr>
          <p:nvPr>
            <p:ph type="sldNum" sz="quarter" idx="12"/>
          </p:nvPr>
        </p:nvSpPr>
        <p:spPr/>
        <p:txBody>
          <a:bodyPr/>
          <a:lstStyle/>
          <a:p>
            <a:fld id="{D57F1E4F-1CFF-5643-939E-02111984F565}" type="slidenum">
              <a:rPr lang="en-US" smtClean="0"/>
              <a:t>106</a:t>
            </a:fld>
            <a:endParaRPr lang="en-US" dirty="0"/>
          </a:p>
        </p:txBody>
      </p:sp>
      <p:pic>
        <p:nvPicPr>
          <p:cNvPr id="5" name="Picture 2" descr="C:\Users\Eduardo Fermé\Dropbox\ONGOING PAPERS\IJCAI - TUTORIAL CHINA\textos cortados\Image60.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91844" y="4834729"/>
            <a:ext cx="1179795" cy="1822674"/>
          </a:xfrm>
          <a:prstGeom prst="rect">
            <a:avLst/>
          </a:prstGeom>
          <a:no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371263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a:t>Filtering Condition</a:t>
            </a:r>
          </a:p>
        </p:txBody>
      </p:sp>
      <p:sp>
        <p:nvSpPr>
          <p:cNvPr id="3" name="Slide Number Placeholder 2">
            <a:extLst>
              <a:ext uri="{FF2B5EF4-FFF2-40B4-BE49-F238E27FC236}">
                <a16:creationId xmlns:a16="http://schemas.microsoft.com/office/drawing/2014/main" id="{68EBDD05-C8C0-4694-BD0B-3ABF56927B4C}"/>
              </a:ext>
            </a:extLst>
          </p:cNvPr>
          <p:cNvSpPr>
            <a:spLocks noGrp="1"/>
          </p:cNvSpPr>
          <p:nvPr>
            <p:ph type="sldNum" sz="quarter" idx="12"/>
          </p:nvPr>
        </p:nvSpPr>
        <p:spPr/>
        <p:txBody>
          <a:bodyPr/>
          <a:lstStyle/>
          <a:p>
            <a:fld id="{D57F1E4F-1CFF-5643-939E-02111984F565}" type="slidenum">
              <a:rPr lang="en-US" smtClean="0"/>
              <a:t>107</a:t>
            </a:fld>
            <a:endParaRPr lang="en-US" dirty="0"/>
          </a:p>
        </p:txBody>
      </p:sp>
      <p:pic>
        <p:nvPicPr>
          <p:cNvPr id="5122" name="Picture 2" descr="C:\Users\Eduardo Fermé\Dropbox\ONGOING PAPERS\IJCAI - TUTORIAL CHINA\textos cortados\Image15.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19536" y="2420888"/>
            <a:ext cx="8354764" cy="1728192"/>
          </a:xfrm>
          <a:prstGeom prst="rect">
            <a:avLst/>
          </a:prstGeom>
          <a:solidFill>
            <a:schemeClr val="tx1"/>
          </a:solidFill>
          <a:ln w="9525">
            <a:noFill/>
            <a:miter lim="800000"/>
            <a:headEnd/>
            <a:tailEnd/>
          </a:ln>
          <a:effectLst>
            <a:outerShdw blurRad="457200" dist="406400" dir="2340000" algn="ctr" rotWithShape="0">
              <a:srgbClr val="2B3855">
                <a:alpha val="85000"/>
              </a:srgbClr>
            </a:outerShdw>
          </a:effectLst>
          <a:scene3d>
            <a:camera prst="orthographicFront"/>
            <a:lightRig rig="threePt" dir="t"/>
          </a:scene3d>
          <a:sp3d extrusionH="76200">
            <a:extrusionClr>
              <a:srgbClr val="FF0000"/>
            </a:extrusionClr>
          </a:sp3d>
        </p:spPr>
      </p:pic>
      <p:pic>
        <p:nvPicPr>
          <p:cNvPr id="12290" name="Picture 2" descr="C:\Users\Eduardo Fermé\Dropbox\ONGOING PAPERS\IJCAI - TUTORIAL CHINA\textos cortados\textos cortados arreglos\Image7.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56240" y="3861048"/>
            <a:ext cx="1656184" cy="2543654"/>
          </a:xfrm>
          <a:prstGeom prst="rect">
            <a:avLst/>
          </a:prstGeom>
          <a:no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860651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GB" noProof="0"/>
              <a:t>Why belief bases?</a:t>
            </a:r>
          </a:p>
        </p:txBody>
      </p:sp>
      <p:sp>
        <p:nvSpPr>
          <p:cNvPr id="2" name="Slide Number Placeholder 1">
            <a:extLst>
              <a:ext uri="{FF2B5EF4-FFF2-40B4-BE49-F238E27FC236}">
                <a16:creationId xmlns:a16="http://schemas.microsoft.com/office/drawing/2014/main" id="{8B7BF65A-35DC-4512-A53E-12B639B25AAC}"/>
              </a:ext>
            </a:extLst>
          </p:cNvPr>
          <p:cNvSpPr>
            <a:spLocks noGrp="1"/>
          </p:cNvSpPr>
          <p:nvPr>
            <p:ph type="sldNum" sz="quarter" idx="12"/>
          </p:nvPr>
        </p:nvSpPr>
        <p:spPr/>
        <p:txBody>
          <a:bodyPr/>
          <a:lstStyle/>
          <a:p>
            <a:fld id="{D57F1E4F-1CFF-5643-939E-02111984F565}" type="slidenum">
              <a:rPr lang="en-US" smtClean="0"/>
              <a:t>108</a:t>
            </a:fld>
            <a:endParaRPr lang="en-US" dirty="0"/>
          </a:p>
        </p:txBody>
      </p:sp>
      <p:pic>
        <p:nvPicPr>
          <p:cNvPr id="4" name="Picture 3">
            <a:extLst>
              <a:ext uri="{FF2B5EF4-FFF2-40B4-BE49-F238E27FC236}">
                <a16:creationId xmlns:a16="http://schemas.microsoft.com/office/drawing/2014/main" id="{1DE04A9D-427D-4B69-BD76-03CD8A928173}"/>
              </a:ext>
            </a:extLst>
          </p:cNvPr>
          <p:cNvPicPr>
            <a:picLocks noChangeAspect="1"/>
          </p:cNvPicPr>
          <p:nvPr/>
        </p:nvPicPr>
        <p:blipFill>
          <a:blip r:embed="rId3"/>
          <a:stretch>
            <a:fillRect/>
          </a:stretch>
        </p:blipFill>
        <p:spPr>
          <a:xfrm>
            <a:off x="1327943" y="1930401"/>
            <a:ext cx="9536114" cy="4115218"/>
          </a:xfrm>
          <a:prstGeom prst="rect">
            <a:avLst/>
          </a:prstGeom>
          <a:noFill/>
          <a:ln w="9525">
            <a:noFill/>
            <a:miter lim="800000"/>
            <a:headEnd/>
            <a:tailEnd/>
          </a:ln>
          <a:effectLst>
            <a:outerShdw blurRad="457200" dist="406400" dir="2340000" algn="ctr" rotWithShape="0">
              <a:srgbClr val="2B3855">
                <a:alpha val="85000"/>
              </a:srgbClr>
            </a:outerShdw>
          </a:effectLst>
          <a:scene3d>
            <a:camera prst="orthographicFront"/>
            <a:lightRig rig="threePt" dir="t"/>
          </a:scene3d>
          <a:sp3d extrusionH="76200">
            <a:extrusionClr>
              <a:srgbClr val="FF0000"/>
            </a:extrusionClr>
          </a:sp3d>
        </p:spPr>
      </p:pic>
    </p:spTree>
    <p:extLst>
      <p:ext uri="{BB962C8B-B14F-4D97-AF65-F5344CB8AC3E}">
        <p14:creationId xmlns:p14="http://schemas.microsoft.com/office/powerpoint/2010/main" val="13453496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GB" noProof="0"/>
              <a:t>Why belief bases?</a:t>
            </a:r>
          </a:p>
        </p:txBody>
      </p:sp>
      <p:sp>
        <p:nvSpPr>
          <p:cNvPr id="2" name="Slide Number Placeholder 1">
            <a:extLst>
              <a:ext uri="{FF2B5EF4-FFF2-40B4-BE49-F238E27FC236}">
                <a16:creationId xmlns:a16="http://schemas.microsoft.com/office/drawing/2014/main" id="{E2A92426-D1C7-416D-8CD5-A6ECB12D1990}"/>
              </a:ext>
            </a:extLst>
          </p:cNvPr>
          <p:cNvSpPr>
            <a:spLocks noGrp="1"/>
          </p:cNvSpPr>
          <p:nvPr>
            <p:ph type="sldNum" sz="quarter" idx="12"/>
          </p:nvPr>
        </p:nvSpPr>
        <p:spPr/>
        <p:txBody>
          <a:bodyPr/>
          <a:lstStyle/>
          <a:p>
            <a:fld id="{D57F1E4F-1CFF-5643-939E-02111984F565}" type="slidenum">
              <a:rPr lang="en-US" smtClean="0"/>
              <a:t>109</a:t>
            </a:fld>
            <a:endParaRPr lang="en-US" dirty="0"/>
          </a:p>
        </p:txBody>
      </p:sp>
      <p:pic>
        <p:nvPicPr>
          <p:cNvPr id="7170" name="Picture 2" descr="C:\Users\Eduardo Fermé\Dropbox\ONGOING PAPERS\IJCAI - TUTORIAL CHINA\textos cortados\Image20.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77547" y="2132857"/>
            <a:ext cx="8181975" cy="1724025"/>
          </a:xfrm>
          <a:prstGeom prst="rect">
            <a:avLst/>
          </a:prstGeom>
          <a:solidFill>
            <a:schemeClr val="tx1"/>
          </a:solidFill>
          <a:ln w="9525">
            <a:noFill/>
            <a:miter lim="800000"/>
            <a:headEnd/>
            <a:tailEnd/>
          </a:ln>
          <a:effectLst>
            <a:outerShdw blurRad="457200" dist="406400" dir="2340000" algn="ctr" rotWithShape="0">
              <a:srgbClr val="2B3855">
                <a:alpha val="85000"/>
              </a:srgbClr>
            </a:outerShdw>
          </a:effectLst>
          <a:scene3d>
            <a:camera prst="orthographicFront"/>
            <a:lightRig rig="threePt" dir="t"/>
          </a:scene3d>
          <a:sp3d extrusionH="76200">
            <a:extrusionClr>
              <a:srgbClr val="FF0000"/>
            </a:extrusionClr>
          </a:sp3d>
        </p:spPr>
      </p:pic>
    </p:spTree>
    <p:extLst>
      <p:ext uri="{BB962C8B-B14F-4D97-AF65-F5344CB8AC3E}">
        <p14:creationId xmlns:p14="http://schemas.microsoft.com/office/powerpoint/2010/main" val="18194505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Eduardo Fermé\Desktop\image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78214" y="4804238"/>
            <a:ext cx="1405320" cy="1181746"/>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113666" name="Rectangle 2"/>
          <p:cNvSpPr>
            <a:spLocks noGrp="1" noChangeArrowheads="1"/>
          </p:cNvSpPr>
          <p:nvPr>
            <p:ph type="title"/>
          </p:nvPr>
        </p:nvSpPr>
        <p:spPr/>
        <p:txBody>
          <a:bodyPr/>
          <a:lstStyle/>
          <a:p>
            <a:r>
              <a:rPr lang="en-GB" noProof="0" dirty="0"/>
              <a:t>Philosophy</a:t>
            </a:r>
          </a:p>
        </p:txBody>
      </p:sp>
      <p:pic>
        <p:nvPicPr>
          <p:cNvPr id="1027" name="Picture 3" descr="C:\Users\Eduardo Fermé\Desktop\222318_1033426162295_1013964_n.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4334" y="3687081"/>
            <a:ext cx="1180737" cy="1799218"/>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15" name="Rectangle 6"/>
          <p:cNvSpPr>
            <a:spLocks noChangeArrowheads="1"/>
          </p:cNvSpPr>
          <p:nvPr/>
        </p:nvSpPr>
        <p:spPr bwMode="auto">
          <a:xfrm>
            <a:off x="2103213" y="5212110"/>
            <a:ext cx="640883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marL="342900" indent="-342900" defTabSz="457200">
              <a:spcBef>
                <a:spcPts val="1000"/>
              </a:spcBef>
              <a:buClr>
                <a:schemeClr val="accent1"/>
              </a:buClr>
              <a:buSzPct val="80000"/>
              <a:buFont typeface="Wingdings 3" charset="2"/>
              <a:buChar char=""/>
            </a:pPr>
            <a:r>
              <a:rPr lang="es-ES_tradnl" sz="2400" dirty="0">
                <a:latin typeface="+mj-lt"/>
                <a:ea typeface="+mj-ea"/>
                <a:cs typeface="+mj-cs"/>
              </a:rPr>
              <a:t>1977 “</a:t>
            </a:r>
            <a:r>
              <a:rPr lang="es-ES_tradnl" sz="2400" dirty="0" err="1">
                <a:latin typeface="+mj-lt"/>
                <a:ea typeface="+mj-ea"/>
                <a:cs typeface="+mj-cs"/>
              </a:rPr>
              <a:t>Rational</a:t>
            </a:r>
            <a:r>
              <a:rPr lang="es-ES_tradnl" sz="2400" dirty="0">
                <a:latin typeface="+mj-lt"/>
                <a:ea typeface="+mj-ea"/>
                <a:cs typeface="+mj-cs"/>
              </a:rPr>
              <a:t> Conceptual Change”</a:t>
            </a:r>
          </a:p>
        </p:txBody>
      </p:sp>
      <p:sp>
        <p:nvSpPr>
          <p:cNvPr id="16" name="Rectangle 6"/>
          <p:cNvSpPr>
            <a:spLocks noChangeArrowheads="1"/>
          </p:cNvSpPr>
          <p:nvPr/>
        </p:nvSpPr>
        <p:spPr bwMode="auto">
          <a:xfrm>
            <a:off x="2019960" y="4196544"/>
            <a:ext cx="758095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marL="342900" indent="-342900" defTabSz="457200">
              <a:spcBef>
                <a:spcPts val="1000"/>
              </a:spcBef>
              <a:buClr>
                <a:schemeClr val="accent1"/>
              </a:buClr>
              <a:buSzPct val="80000"/>
              <a:buFont typeface="Wingdings 3" charset="2"/>
              <a:buChar char=""/>
            </a:pPr>
            <a:r>
              <a:rPr lang="es-ES_tradnl" sz="2400" dirty="0">
                <a:latin typeface="+mj-lt"/>
                <a:ea typeface="+mj-ea"/>
                <a:cs typeface="+mj-cs"/>
              </a:rPr>
              <a:t>1977, “</a:t>
            </a:r>
            <a:r>
              <a:rPr lang="es-ES_tradnl" sz="2400" dirty="0" err="1">
                <a:latin typeface="+mj-lt"/>
                <a:ea typeface="+mj-ea"/>
                <a:cs typeface="+mj-cs"/>
              </a:rPr>
              <a:t>Subjunctives</a:t>
            </a:r>
            <a:r>
              <a:rPr lang="es-ES_tradnl" sz="2400" dirty="0">
                <a:latin typeface="+mj-lt"/>
                <a:ea typeface="+mj-ea"/>
                <a:cs typeface="+mj-cs"/>
              </a:rPr>
              <a:t>, </a:t>
            </a:r>
            <a:r>
              <a:rPr lang="es-ES_tradnl" sz="2400" dirty="0" err="1">
                <a:latin typeface="+mj-lt"/>
                <a:ea typeface="+mj-ea"/>
                <a:cs typeface="+mj-cs"/>
              </a:rPr>
              <a:t>Dispositions</a:t>
            </a:r>
            <a:r>
              <a:rPr lang="es-ES_tradnl" sz="2400" dirty="0">
                <a:latin typeface="+mj-lt"/>
                <a:ea typeface="+mj-ea"/>
                <a:cs typeface="+mj-cs"/>
              </a:rPr>
              <a:t> and Chances”</a:t>
            </a:r>
          </a:p>
        </p:txBody>
      </p:sp>
      <p:pic>
        <p:nvPicPr>
          <p:cNvPr id="2" name="Picture 2" descr="C:\Users\Eduardo Fermé\Desktop\images.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543637" y="2269163"/>
            <a:ext cx="941210" cy="1358967"/>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8" name="Rectangle 6"/>
          <p:cNvSpPr>
            <a:spLocks noChangeArrowheads="1"/>
          </p:cNvSpPr>
          <p:nvPr/>
        </p:nvSpPr>
        <p:spPr bwMode="auto">
          <a:xfrm>
            <a:off x="2019960" y="2719312"/>
            <a:ext cx="640883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marL="342900" indent="-342900" defTabSz="457200">
              <a:spcBef>
                <a:spcPts val="1000"/>
              </a:spcBef>
              <a:buClr>
                <a:schemeClr val="accent1"/>
              </a:buClr>
              <a:buSzPct val="80000"/>
              <a:buFont typeface="Wingdings 3" charset="2"/>
              <a:buChar char=""/>
            </a:pPr>
            <a:r>
              <a:rPr lang="es-ES_tradnl" sz="2400" dirty="0">
                <a:latin typeface="+mj-lt"/>
                <a:ea typeface="+mj-ea"/>
                <a:cs typeface="+mj-cs"/>
              </a:rPr>
              <a:t>1971, “</a:t>
            </a:r>
            <a:r>
              <a:rPr lang="es-ES_tradnl" sz="2400" dirty="0" err="1">
                <a:latin typeface="+mj-lt"/>
                <a:ea typeface="+mj-ea"/>
                <a:cs typeface="+mj-cs"/>
              </a:rPr>
              <a:t>Explanation</a:t>
            </a:r>
            <a:r>
              <a:rPr lang="es-ES_tradnl" sz="2400" dirty="0">
                <a:latin typeface="+mj-lt"/>
                <a:ea typeface="+mj-ea"/>
                <a:cs typeface="+mj-cs"/>
              </a:rPr>
              <a:t> and </a:t>
            </a:r>
            <a:r>
              <a:rPr lang="es-ES_tradnl" sz="2400" dirty="0" err="1">
                <a:latin typeface="+mj-lt"/>
                <a:ea typeface="+mj-ea"/>
                <a:cs typeface="+mj-cs"/>
              </a:rPr>
              <a:t>understanding</a:t>
            </a:r>
            <a:r>
              <a:rPr lang="es-ES_tradnl" sz="2400" dirty="0">
                <a:latin typeface="+mj-lt"/>
                <a:ea typeface="+mj-ea"/>
                <a:cs typeface="+mj-cs"/>
              </a:rPr>
              <a:t>”</a:t>
            </a:r>
          </a:p>
        </p:txBody>
      </p:sp>
      <p:sp>
        <p:nvSpPr>
          <p:cNvPr id="3" name="Slide Number Placeholder 2">
            <a:extLst>
              <a:ext uri="{FF2B5EF4-FFF2-40B4-BE49-F238E27FC236}">
                <a16:creationId xmlns:a16="http://schemas.microsoft.com/office/drawing/2014/main" id="{5093F47D-E61E-4149-A1B3-CEEE2C0663A4}"/>
              </a:ext>
            </a:extLst>
          </p:cNvPr>
          <p:cNvSpPr>
            <a:spLocks noGrp="1"/>
          </p:cNvSpPr>
          <p:nvPr>
            <p:ph type="sldNum" sz="quarter" idx="12"/>
          </p:nvPr>
        </p:nvSpPr>
        <p:spPr/>
        <p:txBody>
          <a:bodyPr/>
          <a:lstStyle/>
          <a:p>
            <a:fld id="{D57F1E4F-1CFF-5643-939E-02111984F565}" type="slidenum">
              <a:rPr lang="en-US" smtClean="0"/>
              <a:t>11</a:t>
            </a:fld>
            <a:endParaRPr lang="en-US" dirty="0"/>
          </a:p>
        </p:txBody>
      </p:sp>
      <p:sp>
        <p:nvSpPr>
          <p:cNvPr id="4" name="Rectangle 6">
            <a:extLst>
              <a:ext uri="{FF2B5EF4-FFF2-40B4-BE49-F238E27FC236}">
                <a16:creationId xmlns:a16="http://schemas.microsoft.com/office/drawing/2014/main" id="{2993BE7F-72CA-49B2-8552-8E6AA2E6A7AB}"/>
              </a:ext>
            </a:extLst>
          </p:cNvPr>
          <p:cNvSpPr>
            <a:spLocks noChangeArrowheads="1"/>
          </p:cNvSpPr>
          <p:nvPr/>
        </p:nvSpPr>
        <p:spPr bwMode="auto">
          <a:xfrm>
            <a:off x="2019960" y="1620131"/>
            <a:ext cx="8619216"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marL="342900" indent="-342900" defTabSz="457200">
              <a:spcBef>
                <a:spcPts val="1000"/>
              </a:spcBef>
              <a:buClr>
                <a:schemeClr val="accent1"/>
              </a:buClr>
              <a:buSzPct val="80000"/>
              <a:buFont typeface="Wingdings 3" charset="2"/>
              <a:buChar char=""/>
            </a:pPr>
            <a:r>
              <a:rPr lang="es-ES_tradnl" sz="2400" dirty="0">
                <a:latin typeface="+mj-lt"/>
                <a:ea typeface="+mj-ea"/>
                <a:cs typeface="+mj-cs"/>
              </a:rPr>
              <a:t>1962 “</a:t>
            </a:r>
            <a:r>
              <a:rPr lang="en-GB" sz="2400" dirty="0">
                <a:latin typeface="+mj-lt"/>
                <a:ea typeface="+mj-ea"/>
                <a:cs typeface="+mj-cs"/>
              </a:rPr>
              <a:t>Knowledge and Belief: An Introduction to the Logic of the Two Notions</a:t>
            </a:r>
            <a:r>
              <a:rPr lang="es-ES_tradnl" sz="2400" dirty="0">
                <a:latin typeface="+mj-lt"/>
                <a:ea typeface="+mj-ea"/>
                <a:cs typeface="+mj-cs"/>
              </a:rPr>
              <a:t>”</a:t>
            </a:r>
          </a:p>
        </p:txBody>
      </p:sp>
      <p:pic>
        <p:nvPicPr>
          <p:cNvPr id="5" name="Picture 4">
            <a:extLst>
              <a:ext uri="{FF2B5EF4-FFF2-40B4-BE49-F238E27FC236}">
                <a16:creationId xmlns:a16="http://schemas.microsoft.com/office/drawing/2014/main" id="{5277410E-799E-45B3-936F-3FDFD2AF94AB}"/>
              </a:ext>
            </a:extLst>
          </p:cNvPr>
          <p:cNvPicPr>
            <a:picLocks noChangeAspect="1"/>
          </p:cNvPicPr>
          <p:nvPr/>
        </p:nvPicPr>
        <p:blipFill>
          <a:blip r:embed="rId6"/>
          <a:stretch>
            <a:fillRect/>
          </a:stretch>
        </p:blipFill>
        <p:spPr>
          <a:xfrm>
            <a:off x="283547" y="1460703"/>
            <a:ext cx="1509713" cy="1052513"/>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14" name="TextBox 13">
            <a:extLst>
              <a:ext uri="{FF2B5EF4-FFF2-40B4-BE49-F238E27FC236}">
                <a16:creationId xmlns:a16="http://schemas.microsoft.com/office/drawing/2014/main" id="{FAC923B3-724A-43DA-88C9-D2BED65A324A}"/>
              </a:ext>
            </a:extLst>
          </p:cNvPr>
          <p:cNvSpPr txBox="1"/>
          <p:nvPr/>
        </p:nvSpPr>
        <p:spPr>
          <a:xfrm>
            <a:off x="263950" y="2510802"/>
            <a:ext cx="1548905" cy="307777"/>
          </a:xfrm>
          <a:prstGeom prst="rect">
            <a:avLst/>
          </a:prstGeom>
          <a:noFill/>
        </p:spPr>
        <p:txBody>
          <a:bodyPr wrap="square">
            <a:spAutoFit/>
          </a:bodyPr>
          <a:lstStyle/>
          <a:p>
            <a:r>
              <a:rPr lang="pt-PT" sz="1400" dirty="0" err="1"/>
              <a:t>Jaakko</a:t>
            </a:r>
            <a:r>
              <a:rPr lang="pt-PT" sz="1400" dirty="0"/>
              <a:t> </a:t>
            </a:r>
            <a:r>
              <a:rPr lang="pt-PT" sz="1400" dirty="0" err="1"/>
              <a:t>Hintikka</a:t>
            </a:r>
            <a:endParaRPr lang="pt-PT" sz="1400" dirty="0"/>
          </a:p>
        </p:txBody>
      </p:sp>
      <p:sp>
        <p:nvSpPr>
          <p:cNvPr id="17" name="TextBox 16">
            <a:extLst>
              <a:ext uri="{FF2B5EF4-FFF2-40B4-BE49-F238E27FC236}">
                <a16:creationId xmlns:a16="http://schemas.microsoft.com/office/drawing/2014/main" id="{1320D041-167C-4AEA-93EF-3CA4C6CF6140}"/>
              </a:ext>
            </a:extLst>
          </p:cNvPr>
          <p:cNvSpPr txBox="1"/>
          <p:nvPr/>
        </p:nvSpPr>
        <p:spPr>
          <a:xfrm>
            <a:off x="8543637" y="6097505"/>
            <a:ext cx="1482939" cy="307777"/>
          </a:xfrm>
          <a:prstGeom prst="rect">
            <a:avLst/>
          </a:prstGeom>
          <a:noFill/>
        </p:spPr>
        <p:txBody>
          <a:bodyPr wrap="square">
            <a:spAutoFit/>
          </a:bodyPr>
          <a:lstStyle/>
          <a:p>
            <a:pPr algn="ctr"/>
            <a:r>
              <a:rPr lang="pt-PT" sz="1400" dirty="0"/>
              <a:t>William </a:t>
            </a:r>
            <a:r>
              <a:rPr lang="pt-PT" sz="1400" dirty="0" err="1"/>
              <a:t>Harper</a:t>
            </a:r>
            <a:endParaRPr lang="pt-PT" sz="1400" dirty="0"/>
          </a:p>
        </p:txBody>
      </p:sp>
      <p:sp>
        <p:nvSpPr>
          <p:cNvPr id="18" name="TextBox 17">
            <a:extLst>
              <a:ext uri="{FF2B5EF4-FFF2-40B4-BE49-F238E27FC236}">
                <a16:creationId xmlns:a16="http://schemas.microsoft.com/office/drawing/2014/main" id="{8C1EAD3E-2345-4EF9-970E-319873169EAD}"/>
              </a:ext>
            </a:extLst>
          </p:cNvPr>
          <p:cNvSpPr txBox="1"/>
          <p:nvPr/>
        </p:nvSpPr>
        <p:spPr>
          <a:xfrm>
            <a:off x="392042" y="5486299"/>
            <a:ext cx="1405320" cy="307777"/>
          </a:xfrm>
          <a:prstGeom prst="rect">
            <a:avLst/>
          </a:prstGeom>
          <a:noFill/>
        </p:spPr>
        <p:txBody>
          <a:bodyPr wrap="square">
            <a:spAutoFit/>
          </a:bodyPr>
          <a:lstStyle/>
          <a:p>
            <a:pPr algn="ctr" defTabSz="457200">
              <a:spcBef>
                <a:spcPts val="1000"/>
              </a:spcBef>
              <a:buClr>
                <a:schemeClr val="accent1"/>
              </a:buClr>
              <a:buSzPct val="80000"/>
            </a:pPr>
            <a:r>
              <a:rPr lang="es-ES_tradnl" sz="1400" dirty="0">
                <a:latin typeface="+mj-lt"/>
                <a:ea typeface="+mj-ea"/>
                <a:cs typeface="+mj-cs"/>
              </a:rPr>
              <a:t>Isaac Levi</a:t>
            </a:r>
          </a:p>
        </p:txBody>
      </p:sp>
      <p:sp>
        <p:nvSpPr>
          <p:cNvPr id="20" name="TextBox 19">
            <a:extLst>
              <a:ext uri="{FF2B5EF4-FFF2-40B4-BE49-F238E27FC236}">
                <a16:creationId xmlns:a16="http://schemas.microsoft.com/office/drawing/2014/main" id="{1DCF2111-4BD8-4638-B1D1-EE81082C1F05}"/>
              </a:ext>
            </a:extLst>
          </p:cNvPr>
          <p:cNvSpPr txBox="1"/>
          <p:nvPr/>
        </p:nvSpPr>
        <p:spPr>
          <a:xfrm>
            <a:off x="8303940" y="3674248"/>
            <a:ext cx="1679594" cy="307777"/>
          </a:xfrm>
          <a:prstGeom prst="rect">
            <a:avLst/>
          </a:prstGeom>
          <a:noFill/>
        </p:spPr>
        <p:txBody>
          <a:bodyPr wrap="square">
            <a:spAutoFit/>
          </a:bodyPr>
          <a:lstStyle/>
          <a:p>
            <a:pPr defTabSz="457200">
              <a:spcBef>
                <a:spcPts val="1000"/>
              </a:spcBef>
              <a:buClr>
                <a:schemeClr val="accent1"/>
              </a:buClr>
              <a:buSzPct val="80000"/>
            </a:pPr>
            <a:r>
              <a:rPr lang="es-ES_tradnl" sz="1400" dirty="0">
                <a:latin typeface="+mj-lt"/>
                <a:ea typeface="+mj-ea"/>
                <a:cs typeface="+mj-cs"/>
              </a:rPr>
              <a:t>Henrik </a:t>
            </a:r>
            <a:r>
              <a:rPr lang="es-ES_tradnl" sz="1400" dirty="0" err="1">
                <a:latin typeface="+mj-lt"/>
                <a:ea typeface="+mj-ea"/>
                <a:cs typeface="+mj-cs"/>
              </a:rPr>
              <a:t>von</a:t>
            </a:r>
            <a:r>
              <a:rPr lang="es-ES_tradnl" sz="1400" dirty="0">
                <a:latin typeface="+mj-lt"/>
                <a:ea typeface="+mj-ea"/>
                <a:cs typeface="+mj-cs"/>
              </a:rPr>
              <a:t> Wright</a:t>
            </a:r>
          </a:p>
        </p:txBody>
      </p:sp>
    </p:spTree>
    <p:extLst>
      <p:ext uri="{BB962C8B-B14F-4D97-AF65-F5344CB8AC3E}">
        <p14:creationId xmlns:p14="http://schemas.microsoft.com/office/powerpoint/2010/main" val="11524506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GB" noProof="0"/>
              <a:t>The implementation Gap</a:t>
            </a:r>
          </a:p>
        </p:txBody>
      </p:sp>
      <p:sp>
        <p:nvSpPr>
          <p:cNvPr id="3" name="Slide Number Placeholder 2">
            <a:extLst>
              <a:ext uri="{FF2B5EF4-FFF2-40B4-BE49-F238E27FC236}">
                <a16:creationId xmlns:a16="http://schemas.microsoft.com/office/drawing/2014/main" id="{A91113C9-3ECD-40F3-8AA1-8270E32EB0C2}"/>
              </a:ext>
            </a:extLst>
          </p:cNvPr>
          <p:cNvSpPr>
            <a:spLocks noGrp="1"/>
          </p:cNvSpPr>
          <p:nvPr>
            <p:ph type="sldNum" sz="quarter" idx="12"/>
          </p:nvPr>
        </p:nvSpPr>
        <p:spPr/>
        <p:txBody>
          <a:bodyPr/>
          <a:lstStyle/>
          <a:p>
            <a:fld id="{D57F1E4F-1CFF-5643-939E-02111984F565}" type="slidenum">
              <a:rPr lang="en-US" smtClean="0"/>
              <a:t>110</a:t>
            </a:fld>
            <a:endParaRPr lang="en-US" dirty="0"/>
          </a:p>
        </p:txBody>
      </p:sp>
      <p:sp>
        <p:nvSpPr>
          <p:cNvPr id="2" name="Text Placeholder 1"/>
          <p:cNvSpPr>
            <a:spLocks noGrp="1"/>
          </p:cNvSpPr>
          <p:nvPr>
            <p:ph type="body" idx="4294967295"/>
          </p:nvPr>
        </p:nvSpPr>
        <p:spPr>
          <a:xfrm>
            <a:off x="914400" y="1853248"/>
            <a:ext cx="4395788" cy="576263"/>
          </a:xfrm>
        </p:spPr>
        <p:txBody>
          <a:bodyPr/>
          <a:lstStyle/>
          <a:p>
            <a:r>
              <a:rPr lang="en-GB" noProof="0" dirty="0"/>
              <a:t>The theoretical model</a:t>
            </a:r>
          </a:p>
        </p:txBody>
      </p:sp>
      <p:sp>
        <p:nvSpPr>
          <p:cNvPr id="4" name="Text Placeholder 3"/>
          <p:cNvSpPr>
            <a:spLocks noGrp="1"/>
          </p:cNvSpPr>
          <p:nvPr>
            <p:ph type="body" sz="quarter" idx="4294967295"/>
          </p:nvPr>
        </p:nvSpPr>
        <p:spPr>
          <a:xfrm>
            <a:off x="6926262" y="1853248"/>
            <a:ext cx="3670300" cy="639762"/>
          </a:xfrm>
        </p:spPr>
        <p:txBody>
          <a:bodyPr/>
          <a:lstStyle/>
          <a:p>
            <a:r>
              <a:rPr lang="en-GB" noProof="0" dirty="0"/>
              <a:t>The implementation</a:t>
            </a:r>
          </a:p>
        </p:txBody>
      </p:sp>
      <p:pic>
        <p:nvPicPr>
          <p:cNvPr id="8" name="Picture 12" descr="58289-Ferrari-Modena"/>
          <p:cNvPicPr>
            <a:picLocks noGrp="1" noChangeAspect="1" noChangeArrowheads="1"/>
          </p:cNvPicPr>
          <p:nvPr>
            <p:ph sz="half" idx="4294967295"/>
          </p:nvPr>
        </p:nvPicPr>
        <p:blipFill>
          <a:blip r:embed="rId3">
            <a:extLst>
              <a:ext uri="{28A0092B-C50C-407E-A947-70E740481C1C}">
                <a14:useLocalDpi xmlns:a14="http://schemas.microsoft.com/office/drawing/2010/main" val="0"/>
              </a:ext>
            </a:extLst>
          </a:blip>
          <a:srcRect/>
          <a:stretch>
            <a:fillRect/>
          </a:stretch>
        </p:blipFill>
        <p:spPr bwMode="auto">
          <a:xfrm>
            <a:off x="914400" y="2822576"/>
            <a:ext cx="4040188" cy="2614612"/>
          </a:xfrm>
          <a:prstGeom prst="rect">
            <a:avLst/>
          </a:prstGeom>
          <a:no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a:ext uri="{909E8E84-426E-40DD-AFC4-6F175D3DCCD1}">
              <a14:hiddenFill xmlns:a14="http://schemas.microsoft.com/office/drawing/2010/main">
                <a:solidFill>
                  <a:srgbClr val="FFFFFF"/>
                </a:solidFill>
              </a14:hiddenFill>
            </a:ext>
          </a:extLst>
        </p:spPr>
      </p:pic>
      <p:pic>
        <p:nvPicPr>
          <p:cNvPr id="9" name="Picture 13" descr="fitito1"/>
          <p:cNvPicPr>
            <a:picLocks noGrp="1" noChangeAspect="1" noChangeArrowheads="1"/>
          </p:cNvPicPr>
          <p:nvPr>
            <p:ph sz="quarter" idx="4294967295"/>
          </p:nvPr>
        </p:nvPicPr>
        <p:blipFill>
          <a:blip r:embed="rId4">
            <a:extLst>
              <a:ext uri="{28A0092B-C50C-407E-A947-70E740481C1C}">
                <a14:useLocalDpi xmlns:a14="http://schemas.microsoft.com/office/drawing/2010/main" val="0"/>
              </a:ext>
            </a:extLst>
          </a:blip>
          <a:srcRect/>
          <a:stretch>
            <a:fillRect/>
          </a:stretch>
        </p:blipFill>
        <p:spPr bwMode="auto">
          <a:xfrm>
            <a:off x="6926262" y="2822576"/>
            <a:ext cx="3190875" cy="2584450"/>
          </a:xfrm>
          <a:prstGeom prst="rect">
            <a:avLst/>
          </a:prstGeom>
          <a:no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946316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01E0BE-A02F-4B36-824B-2A88720B0F33}"/>
              </a:ext>
            </a:extLst>
          </p:cNvPr>
          <p:cNvSpPr>
            <a:spLocks noGrp="1"/>
          </p:cNvSpPr>
          <p:nvPr>
            <p:ph type="title"/>
          </p:nvPr>
        </p:nvSpPr>
        <p:spPr/>
        <p:txBody>
          <a:bodyPr/>
          <a:lstStyle/>
          <a:p>
            <a:r>
              <a:rPr lang="en-GB" dirty="0"/>
              <a:t>Belief Bases (à la Hansson)</a:t>
            </a:r>
            <a:br>
              <a:rPr lang="en-GB" dirty="0"/>
            </a:br>
            <a:r>
              <a:rPr lang="en-GB" dirty="0"/>
              <a:t>Expansion and Revision</a:t>
            </a:r>
          </a:p>
        </p:txBody>
      </p:sp>
      <p:sp>
        <p:nvSpPr>
          <p:cNvPr id="3" name="Slide Number Placeholder 2">
            <a:extLst>
              <a:ext uri="{FF2B5EF4-FFF2-40B4-BE49-F238E27FC236}">
                <a16:creationId xmlns:a16="http://schemas.microsoft.com/office/drawing/2014/main" id="{C058FBD4-8657-46B9-AE7A-73C49D561F53}"/>
              </a:ext>
            </a:extLst>
          </p:cNvPr>
          <p:cNvSpPr>
            <a:spLocks noGrp="1"/>
          </p:cNvSpPr>
          <p:nvPr>
            <p:ph type="sldNum" sz="quarter" idx="12"/>
          </p:nvPr>
        </p:nvSpPr>
        <p:spPr/>
        <p:txBody>
          <a:bodyPr/>
          <a:lstStyle/>
          <a:p>
            <a:fld id="{D57F1E4F-1CFF-5643-939E-02111984F565}" type="slidenum">
              <a:rPr lang="en-US" smtClean="0"/>
              <a:t>111</a:t>
            </a:fld>
            <a:endParaRPr lang="en-US" dirty="0"/>
          </a:p>
        </p:txBody>
      </p:sp>
      <p:pic>
        <p:nvPicPr>
          <p:cNvPr id="4" name="Picture 3">
            <a:extLst>
              <a:ext uri="{FF2B5EF4-FFF2-40B4-BE49-F238E27FC236}">
                <a16:creationId xmlns:a16="http://schemas.microsoft.com/office/drawing/2014/main" id="{6F71747E-D103-4E86-8384-5E4B1D25FAED}"/>
              </a:ext>
            </a:extLst>
          </p:cNvPr>
          <p:cNvPicPr>
            <a:picLocks noChangeAspect="1"/>
          </p:cNvPicPr>
          <p:nvPr/>
        </p:nvPicPr>
        <p:blipFill>
          <a:blip r:embed="rId2"/>
          <a:stretch>
            <a:fillRect/>
          </a:stretch>
        </p:blipFill>
        <p:spPr>
          <a:xfrm>
            <a:off x="2018195" y="2434230"/>
            <a:ext cx="8455899" cy="2984435"/>
          </a:xfrm>
          <a:prstGeom prst="rect">
            <a:avLst/>
          </a:prstGeom>
          <a:noFill/>
          <a:ln w="9525">
            <a:noFill/>
            <a:miter lim="800000"/>
            <a:headEnd/>
            <a:tailEnd/>
          </a:ln>
          <a:effectLst>
            <a:outerShdw blurRad="457200" dist="406400" dir="2340000" algn="ctr" rotWithShape="0">
              <a:srgbClr val="2B3855">
                <a:alpha val="85000"/>
              </a:srgbClr>
            </a:outerShdw>
          </a:effectLst>
          <a:scene3d>
            <a:camera prst="orthographicFront"/>
            <a:lightRig rig="threePt" dir="t"/>
          </a:scene3d>
          <a:sp3d extrusionH="76200">
            <a:extrusionClr>
              <a:srgbClr val="FF0000"/>
            </a:extrusionClr>
          </a:sp3d>
        </p:spPr>
      </p:pic>
    </p:spTree>
    <p:extLst>
      <p:ext uri="{BB962C8B-B14F-4D97-AF65-F5344CB8AC3E}">
        <p14:creationId xmlns:p14="http://schemas.microsoft.com/office/powerpoint/2010/main" val="22680558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CFBB20-180B-477A-809B-0DB8E1D3F6F2}"/>
              </a:ext>
            </a:extLst>
          </p:cNvPr>
          <p:cNvSpPr>
            <a:spLocks noGrp="1"/>
          </p:cNvSpPr>
          <p:nvPr>
            <p:ph type="title"/>
          </p:nvPr>
        </p:nvSpPr>
        <p:spPr/>
        <p:txBody>
          <a:bodyPr/>
          <a:lstStyle/>
          <a:p>
            <a:r>
              <a:rPr lang="en-GB" dirty="0"/>
              <a:t>Partial Meet Base Contraction</a:t>
            </a:r>
            <a:br>
              <a:rPr lang="en-GB" dirty="0"/>
            </a:br>
            <a:r>
              <a:rPr lang="en-GB" dirty="0"/>
              <a:t>Construction</a:t>
            </a:r>
          </a:p>
        </p:txBody>
      </p:sp>
      <p:sp>
        <p:nvSpPr>
          <p:cNvPr id="3" name="Slide Number Placeholder 2">
            <a:extLst>
              <a:ext uri="{FF2B5EF4-FFF2-40B4-BE49-F238E27FC236}">
                <a16:creationId xmlns:a16="http://schemas.microsoft.com/office/drawing/2014/main" id="{3A631046-B996-41CB-AFC4-0E0F837E27E3}"/>
              </a:ext>
            </a:extLst>
          </p:cNvPr>
          <p:cNvSpPr>
            <a:spLocks noGrp="1"/>
          </p:cNvSpPr>
          <p:nvPr>
            <p:ph type="sldNum" sz="quarter" idx="12"/>
          </p:nvPr>
        </p:nvSpPr>
        <p:spPr/>
        <p:txBody>
          <a:bodyPr/>
          <a:lstStyle/>
          <a:p>
            <a:fld id="{D57F1E4F-1CFF-5643-939E-02111984F565}" type="slidenum">
              <a:rPr lang="en-US" smtClean="0"/>
              <a:t>112</a:t>
            </a:fld>
            <a:endParaRPr lang="en-US" dirty="0"/>
          </a:p>
        </p:txBody>
      </p:sp>
      <p:pic>
        <p:nvPicPr>
          <p:cNvPr id="6" name="Picture 5">
            <a:extLst>
              <a:ext uri="{FF2B5EF4-FFF2-40B4-BE49-F238E27FC236}">
                <a16:creationId xmlns:a16="http://schemas.microsoft.com/office/drawing/2014/main" id="{B2FC1A66-50D4-4B22-BEAC-64510450E748}"/>
              </a:ext>
            </a:extLst>
          </p:cNvPr>
          <p:cNvPicPr>
            <a:picLocks noChangeAspect="1"/>
          </p:cNvPicPr>
          <p:nvPr/>
        </p:nvPicPr>
        <p:blipFill>
          <a:blip r:embed="rId2"/>
          <a:stretch>
            <a:fillRect/>
          </a:stretch>
        </p:blipFill>
        <p:spPr>
          <a:xfrm>
            <a:off x="1386989" y="2226129"/>
            <a:ext cx="9256846" cy="3226404"/>
          </a:xfrm>
          <a:prstGeom prst="rect">
            <a:avLst/>
          </a:prstGeom>
          <a:noFill/>
          <a:ln w="9525">
            <a:noFill/>
            <a:miter lim="800000"/>
            <a:headEnd/>
            <a:tailEnd/>
          </a:ln>
          <a:effectLst>
            <a:outerShdw blurRad="457200" dist="406400" dir="2340000" algn="ctr" rotWithShape="0">
              <a:srgbClr val="2B3855">
                <a:alpha val="85000"/>
              </a:srgbClr>
            </a:outerShdw>
          </a:effectLst>
          <a:scene3d>
            <a:camera prst="orthographicFront"/>
            <a:lightRig rig="threePt" dir="t"/>
          </a:scene3d>
          <a:sp3d extrusionH="76200">
            <a:extrusionClr>
              <a:srgbClr val="FF0000"/>
            </a:extrusionClr>
          </a:sp3d>
        </p:spPr>
      </p:pic>
    </p:spTree>
    <p:extLst>
      <p:ext uri="{BB962C8B-B14F-4D97-AF65-F5344CB8AC3E}">
        <p14:creationId xmlns:p14="http://schemas.microsoft.com/office/powerpoint/2010/main" val="32780276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CFBB20-180B-477A-809B-0DB8E1D3F6F2}"/>
              </a:ext>
            </a:extLst>
          </p:cNvPr>
          <p:cNvSpPr>
            <a:spLocks noGrp="1"/>
          </p:cNvSpPr>
          <p:nvPr>
            <p:ph type="title"/>
          </p:nvPr>
        </p:nvSpPr>
        <p:spPr/>
        <p:txBody>
          <a:bodyPr/>
          <a:lstStyle/>
          <a:p>
            <a:r>
              <a:rPr lang="en-GB" dirty="0"/>
              <a:t>Partial Meet Base Contraction</a:t>
            </a:r>
          </a:p>
        </p:txBody>
      </p:sp>
      <p:sp>
        <p:nvSpPr>
          <p:cNvPr id="3" name="Slide Number Placeholder 2">
            <a:extLst>
              <a:ext uri="{FF2B5EF4-FFF2-40B4-BE49-F238E27FC236}">
                <a16:creationId xmlns:a16="http://schemas.microsoft.com/office/drawing/2014/main" id="{3A631046-B996-41CB-AFC4-0E0F837E27E3}"/>
              </a:ext>
            </a:extLst>
          </p:cNvPr>
          <p:cNvSpPr>
            <a:spLocks noGrp="1"/>
          </p:cNvSpPr>
          <p:nvPr>
            <p:ph type="sldNum" sz="quarter" idx="12"/>
          </p:nvPr>
        </p:nvSpPr>
        <p:spPr/>
        <p:txBody>
          <a:bodyPr/>
          <a:lstStyle/>
          <a:p>
            <a:fld id="{D57F1E4F-1CFF-5643-939E-02111984F565}" type="slidenum">
              <a:rPr lang="en-US" smtClean="0"/>
              <a:t>113</a:t>
            </a:fld>
            <a:endParaRPr lang="en-US" dirty="0"/>
          </a:p>
        </p:txBody>
      </p:sp>
      <p:pic>
        <p:nvPicPr>
          <p:cNvPr id="7" name="Picture 6">
            <a:extLst>
              <a:ext uri="{FF2B5EF4-FFF2-40B4-BE49-F238E27FC236}">
                <a16:creationId xmlns:a16="http://schemas.microsoft.com/office/drawing/2014/main" id="{F0B6D91F-C808-40E8-A290-58BCD3706390}"/>
              </a:ext>
            </a:extLst>
          </p:cNvPr>
          <p:cNvPicPr>
            <a:picLocks noChangeAspect="1"/>
          </p:cNvPicPr>
          <p:nvPr/>
        </p:nvPicPr>
        <p:blipFill>
          <a:blip r:embed="rId2"/>
          <a:stretch>
            <a:fillRect/>
          </a:stretch>
        </p:blipFill>
        <p:spPr>
          <a:xfrm>
            <a:off x="1479284" y="1478139"/>
            <a:ext cx="8873256" cy="4627572"/>
          </a:xfrm>
          <a:prstGeom prst="rect">
            <a:avLst/>
          </a:prstGeom>
          <a:noFill/>
          <a:ln w="9525">
            <a:noFill/>
            <a:miter lim="800000"/>
            <a:headEnd/>
            <a:tailEnd/>
          </a:ln>
          <a:effectLst>
            <a:outerShdw blurRad="457200" dist="406400" dir="2340000" algn="ctr" rotWithShape="0">
              <a:srgbClr val="2B3855">
                <a:alpha val="85000"/>
              </a:srgbClr>
            </a:outerShdw>
          </a:effectLst>
          <a:scene3d>
            <a:camera prst="orthographicFront"/>
            <a:lightRig rig="threePt" dir="t"/>
          </a:scene3d>
          <a:sp3d extrusionH="76200">
            <a:extrusionClr>
              <a:srgbClr val="FF0000"/>
            </a:extrusionClr>
          </a:sp3d>
        </p:spPr>
      </p:pic>
    </p:spTree>
    <p:extLst>
      <p:ext uri="{BB962C8B-B14F-4D97-AF65-F5344CB8AC3E}">
        <p14:creationId xmlns:p14="http://schemas.microsoft.com/office/powerpoint/2010/main" val="39624995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ACD8DC-A1DF-446E-9038-0EAF8F5C3098}"/>
              </a:ext>
            </a:extLst>
          </p:cNvPr>
          <p:cNvSpPr>
            <a:spLocks noGrp="1"/>
          </p:cNvSpPr>
          <p:nvPr>
            <p:ph type="title"/>
          </p:nvPr>
        </p:nvSpPr>
        <p:spPr/>
        <p:txBody>
          <a:bodyPr/>
          <a:lstStyle/>
          <a:p>
            <a:r>
              <a:rPr lang="en-GB" dirty="0"/>
              <a:t>Kernel Base Contraction</a:t>
            </a:r>
          </a:p>
        </p:txBody>
      </p:sp>
      <p:sp>
        <p:nvSpPr>
          <p:cNvPr id="3" name="Slide Number Placeholder 2">
            <a:extLst>
              <a:ext uri="{FF2B5EF4-FFF2-40B4-BE49-F238E27FC236}">
                <a16:creationId xmlns:a16="http://schemas.microsoft.com/office/drawing/2014/main" id="{0B57CB5B-3135-4019-8B4B-F35A194C7418}"/>
              </a:ext>
            </a:extLst>
          </p:cNvPr>
          <p:cNvSpPr>
            <a:spLocks noGrp="1"/>
          </p:cNvSpPr>
          <p:nvPr>
            <p:ph type="sldNum" sz="quarter" idx="12"/>
          </p:nvPr>
        </p:nvSpPr>
        <p:spPr/>
        <p:txBody>
          <a:bodyPr/>
          <a:lstStyle/>
          <a:p>
            <a:fld id="{D57F1E4F-1CFF-5643-939E-02111984F565}" type="slidenum">
              <a:rPr lang="en-US" smtClean="0"/>
              <a:t>114</a:t>
            </a:fld>
            <a:endParaRPr lang="en-US" dirty="0"/>
          </a:p>
        </p:txBody>
      </p:sp>
      <p:pic>
        <p:nvPicPr>
          <p:cNvPr id="5" name="Picture 4">
            <a:extLst>
              <a:ext uri="{FF2B5EF4-FFF2-40B4-BE49-F238E27FC236}">
                <a16:creationId xmlns:a16="http://schemas.microsoft.com/office/drawing/2014/main" id="{58EBE683-718C-4A18-91BE-1E48E2E55899}"/>
              </a:ext>
            </a:extLst>
          </p:cNvPr>
          <p:cNvPicPr>
            <a:picLocks noChangeAspect="1"/>
          </p:cNvPicPr>
          <p:nvPr/>
        </p:nvPicPr>
        <p:blipFill>
          <a:blip r:embed="rId2"/>
          <a:stretch>
            <a:fillRect/>
          </a:stretch>
        </p:blipFill>
        <p:spPr>
          <a:xfrm>
            <a:off x="745466" y="2280356"/>
            <a:ext cx="10200691" cy="2862439"/>
          </a:xfrm>
          <a:prstGeom prst="rect">
            <a:avLst/>
          </a:prstGeom>
          <a:noFill/>
          <a:ln w="9525">
            <a:noFill/>
            <a:miter lim="800000"/>
            <a:headEnd/>
            <a:tailEnd/>
          </a:ln>
          <a:effectLst>
            <a:outerShdw blurRad="457200" dist="406400" dir="2340000" algn="ctr" rotWithShape="0">
              <a:srgbClr val="2B3855">
                <a:alpha val="85000"/>
              </a:srgbClr>
            </a:outerShdw>
          </a:effectLst>
          <a:scene3d>
            <a:camera prst="orthographicFront"/>
            <a:lightRig rig="threePt" dir="t"/>
          </a:scene3d>
          <a:sp3d extrusionH="76200">
            <a:extrusionClr>
              <a:srgbClr val="FF0000"/>
            </a:extrusionClr>
          </a:sp3d>
        </p:spPr>
      </p:pic>
    </p:spTree>
    <p:extLst>
      <p:ext uri="{BB962C8B-B14F-4D97-AF65-F5344CB8AC3E}">
        <p14:creationId xmlns:p14="http://schemas.microsoft.com/office/powerpoint/2010/main" val="3105149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B5A1A1-BA9D-42C5-8FB5-809F4166075A}"/>
              </a:ext>
            </a:extLst>
          </p:cNvPr>
          <p:cNvSpPr>
            <a:spLocks noGrp="1"/>
          </p:cNvSpPr>
          <p:nvPr>
            <p:ph type="title"/>
          </p:nvPr>
        </p:nvSpPr>
        <p:spPr/>
        <p:txBody>
          <a:bodyPr/>
          <a:lstStyle/>
          <a:p>
            <a:r>
              <a:rPr lang="en-GB" dirty="0"/>
              <a:t>Kernel Base Contraction</a:t>
            </a:r>
          </a:p>
        </p:txBody>
      </p:sp>
      <p:sp>
        <p:nvSpPr>
          <p:cNvPr id="3" name="Slide Number Placeholder 2">
            <a:extLst>
              <a:ext uri="{FF2B5EF4-FFF2-40B4-BE49-F238E27FC236}">
                <a16:creationId xmlns:a16="http://schemas.microsoft.com/office/drawing/2014/main" id="{9FED9C55-567B-46B7-856C-FFF76ECB5D81}"/>
              </a:ext>
            </a:extLst>
          </p:cNvPr>
          <p:cNvSpPr>
            <a:spLocks noGrp="1"/>
          </p:cNvSpPr>
          <p:nvPr>
            <p:ph type="sldNum" sz="quarter" idx="12"/>
          </p:nvPr>
        </p:nvSpPr>
        <p:spPr/>
        <p:txBody>
          <a:bodyPr/>
          <a:lstStyle/>
          <a:p>
            <a:fld id="{D57F1E4F-1CFF-5643-939E-02111984F565}" type="slidenum">
              <a:rPr lang="en-US" smtClean="0"/>
              <a:t>115</a:t>
            </a:fld>
            <a:endParaRPr lang="en-US" dirty="0"/>
          </a:p>
        </p:txBody>
      </p:sp>
      <p:pic>
        <p:nvPicPr>
          <p:cNvPr id="5" name="Picture 4">
            <a:extLst>
              <a:ext uri="{FF2B5EF4-FFF2-40B4-BE49-F238E27FC236}">
                <a16:creationId xmlns:a16="http://schemas.microsoft.com/office/drawing/2014/main" id="{DA048D92-8718-4A45-9E81-3536F6E7B82F}"/>
              </a:ext>
            </a:extLst>
          </p:cNvPr>
          <p:cNvPicPr>
            <a:picLocks noChangeAspect="1"/>
          </p:cNvPicPr>
          <p:nvPr/>
        </p:nvPicPr>
        <p:blipFill>
          <a:blip r:embed="rId2"/>
          <a:stretch>
            <a:fillRect/>
          </a:stretch>
        </p:blipFill>
        <p:spPr>
          <a:xfrm>
            <a:off x="1373941" y="1527351"/>
            <a:ext cx="8676893" cy="4681538"/>
          </a:xfrm>
          <a:prstGeom prst="rect">
            <a:avLst/>
          </a:prstGeom>
          <a:noFill/>
          <a:ln w="9525">
            <a:noFill/>
            <a:miter lim="800000"/>
            <a:headEnd/>
            <a:tailEnd/>
          </a:ln>
          <a:effectLst>
            <a:outerShdw blurRad="457200" dist="406400" dir="2340000" algn="ctr" rotWithShape="0">
              <a:srgbClr val="2B3855">
                <a:alpha val="85000"/>
              </a:srgbClr>
            </a:outerShdw>
          </a:effectLst>
          <a:scene3d>
            <a:camera prst="orthographicFront"/>
            <a:lightRig rig="threePt" dir="t"/>
          </a:scene3d>
          <a:sp3d extrusionH="76200">
            <a:extrusionClr>
              <a:srgbClr val="FF0000"/>
            </a:extrusionClr>
          </a:sp3d>
        </p:spPr>
      </p:pic>
    </p:spTree>
    <p:extLst>
      <p:ext uri="{BB962C8B-B14F-4D97-AF65-F5344CB8AC3E}">
        <p14:creationId xmlns:p14="http://schemas.microsoft.com/office/powerpoint/2010/main" val="24850203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2BC778-0606-4998-8B44-23DEB0EC9345}"/>
              </a:ext>
            </a:extLst>
          </p:cNvPr>
          <p:cNvSpPr>
            <a:spLocks noGrp="1"/>
          </p:cNvSpPr>
          <p:nvPr>
            <p:ph type="title"/>
          </p:nvPr>
        </p:nvSpPr>
        <p:spPr/>
        <p:txBody>
          <a:bodyPr/>
          <a:lstStyle/>
          <a:p>
            <a:r>
              <a:rPr lang="en-GB" dirty="0"/>
              <a:t>Smooth Kernel Base Contraction</a:t>
            </a:r>
          </a:p>
        </p:txBody>
      </p:sp>
      <p:sp>
        <p:nvSpPr>
          <p:cNvPr id="3" name="Slide Number Placeholder 2">
            <a:extLst>
              <a:ext uri="{FF2B5EF4-FFF2-40B4-BE49-F238E27FC236}">
                <a16:creationId xmlns:a16="http://schemas.microsoft.com/office/drawing/2014/main" id="{63AA783C-3F3C-4312-839A-A05EBC43AC53}"/>
              </a:ext>
            </a:extLst>
          </p:cNvPr>
          <p:cNvSpPr>
            <a:spLocks noGrp="1"/>
          </p:cNvSpPr>
          <p:nvPr>
            <p:ph type="sldNum" sz="quarter" idx="12"/>
          </p:nvPr>
        </p:nvSpPr>
        <p:spPr/>
        <p:txBody>
          <a:bodyPr/>
          <a:lstStyle/>
          <a:p>
            <a:fld id="{D57F1E4F-1CFF-5643-939E-02111984F565}" type="slidenum">
              <a:rPr lang="en-US" smtClean="0"/>
              <a:t>116</a:t>
            </a:fld>
            <a:endParaRPr lang="en-US" dirty="0"/>
          </a:p>
        </p:txBody>
      </p:sp>
      <p:pic>
        <p:nvPicPr>
          <p:cNvPr id="4" name="Picture 3">
            <a:extLst>
              <a:ext uri="{FF2B5EF4-FFF2-40B4-BE49-F238E27FC236}">
                <a16:creationId xmlns:a16="http://schemas.microsoft.com/office/drawing/2014/main" id="{6C53A4CB-A739-4BB0-83CA-DA8363F35732}"/>
              </a:ext>
            </a:extLst>
          </p:cNvPr>
          <p:cNvPicPr>
            <a:picLocks noChangeAspect="1"/>
          </p:cNvPicPr>
          <p:nvPr/>
        </p:nvPicPr>
        <p:blipFill>
          <a:blip r:embed="rId2"/>
          <a:stretch>
            <a:fillRect/>
          </a:stretch>
        </p:blipFill>
        <p:spPr>
          <a:xfrm>
            <a:off x="1805525" y="1864537"/>
            <a:ext cx="8547015" cy="3859566"/>
          </a:xfrm>
          <a:prstGeom prst="rect">
            <a:avLst/>
          </a:prstGeom>
          <a:noFill/>
          <a:ln w="9525">
            <a:noFill/>
            <a:miter lim="800000"/>
            <a:headEnd/>
            <a:tailEnd/>
          </a:ln>
          <a:effectLst>
            <a:outerShdw blurRad="457200" dist="406400" dir="2340000" algn="ctr" rotWithShape="0">
              <a:srgbClr val="2B3855">
                <a:alpha val="85000"/>
              </a:srgbClr>
            </a:outerShdw>
          </a:effectLst>
          <a:scene3d>
            <a:camera prst="orthographicFront"/>
            <a:lightRig rig="threePt" dir="t"/>
          </a:scene3d>
          <a:sp3d extrusionH="76200">
            <a:extrusionClr>
              <a:srgbClr val="FF0000"/>
            </a:extrusionClr>
          </a:sp3d>
        </p:spPr>
      </p:pic>
    </p:spTree>
    <p:extLst>
      <p:ext uri="{BB962C8B-B14F-4D97-AF65-F5344CB8AC3E}">
        <p14:creationId xmlns:p14="http://schemas.microsoft.com/office/powerpoint/2010/main" val="32963120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290FEF-0812-4B4D-A2FB-E21CC557F779}"/>
              </a:ext>
            </a:extLst>
          </p:cNvPr>
          <p:cNvSpPr>
            <a:spLocks noGrp="1"/>
          </p:cNvSpPr>
          <p:nvPr>
            <p:ph type="title"/>
          </p:nvPr>
        </p:nvSpPr>
        <p:spPr/>
        <p:txBody>
          <a:bodyPr/>
          <a:lstStyle/>
          <a:p>
            <a:r>
              <a:rPr lang="en-GB" dirty="0"/>
              <a:t>Basic Related AGM Contraction</a:t>
            </a:r>
          </a:p>
        </p:txBody>
      </p:sp>
      <p:sp>
        <p:nvSpPr>
          <p:cNvPr id="3" name="Slide Number Placeholder 2">
            <a:extLst>
              <a:ext uri="{FF2B5EF4-FFF2-40B4-BE49-F238E27FC236}">
                <a16:creationId xmlns:a16="http://schemas.microsoft.com/office/drawing/2014/main" id="{694986E6-6CC6-43F7-83C9-3EFC27641724}"/>
              </a:ext>
            </a:extLst>
          </p:cNvPr>
          <p:cNvSpPr>
            <a:spLocks noGrp="1"/>
          </p:cNvSpPr>
          <p:nvPr>
            <p:ph type="sldNum" sz="quarter" idx="12"/>
          </p:nvPr>
        </p:nvSpPr>
        <p:spPr/>
        <p:txBody>
          <a:bodyPr/>
          <a:lstStyle/>
          <a:p>
            <a:fld id="{D57F1E4F-1CFF-5643-939E-02111984F565}" type="slidenum">
              <a:rPr lang="en-US" smtClean="0"/>
              <a:t>117</a:t>
            </a:fld>
            <a:endParaRPr lang="en-US" dirty="0"/>
          </a:p>
        </p:txBody>
      </p:sp>
      <p:pic>
        <p:nvPicPr>
          <p:cNvPr id="6" name="Picture 5">
            <a:extLst>
              <a:ext uri="{FF2B5EF4-FFF2-40B4-BE49-F238E27FC236}">
                <a16:creationId xmlns:a16="http://schemas.microsoft.com/office/drawing/2014/main" id="{B7B87096-CAE7-4D21-A80F-172D4F63FEC4}"/>
              </a:ext>
            </a:extLst>
          </p:cNvPr>
          <p:cNvPicPr>
            <a:picLocks noChangeAspect="1"/>
          </p:cNvPicPr>
          <p:nvPr/>
        </p:nvPicPr>
        <p:blipFill>
          <a:blip r:embed="rId2"/>
          <a:stretch>
            <a:fillRect/>
          </a:stretch>
        </p:blipFill>
        <p:spPr>
          <a:xfrm>
            <a:off x="2750528" y="1482367"/>
            <a:ext cx="5195888" cy="1252195"/>
          </a:xfrm>
          <a:prstGeom prst="rect">
            <a:avLst/>
          </a:prstGeom>
          <a:noFill/>
          <a:ln w="9525">
            <a:noFill/>
            <a:miter lim="800000"/>
            <a:headEnd/>
            <a:tailEnd/>
          </a:ln>
          <a:effectLst>
            <a:outerShdw blurRad="457200" dist="406400" dir="2340000" algn="ctr" rotWithShape="0">
              <a:srgbClr val="2B3855">
                <a:alpha val="85000"/>
              </a:srgbClr>
            </a:outerShdw>
          </a:effectLst>
          <a:scene3d>
            <a:camera prst="orthographicFront"/>
            <a:lightRig rig="threePt" dir="t"/>
          </a:scene3d>
          <a:sp3d extrusionH="76200">
            <a:extrusionClr>
              <a:srgbClr val="FF0000"/>
            </a:extrusionClr>
          </a:sp3d>
        </p:spPr>
      </p:pic>
      <p:pic>
        <p:nvPicPr>
          <p:cNvPr id="8" name="Picture 7">
            <a:extLst>
              <a:ext uri="{FF2B5EF4-FFF2-40B4-BE49-F238E27FC236}">
                <a16:creationId xmlns:a16="http://schemas.microsoft.com/office/drawing/2014/main" id="{CF69D0D1-21B4-4E58-903B-50364F14B31C}"/>
              </a:ext>
            </a:extLst>
          </p:cNvPr>
          <p:cNvPicPr>
            <a:picLocks noChangeAspect="1"/>
          </p:cNvPicPr>
          <p:nvPr/>
        </p:nvPicPr>
        <p:blipFill>
          <a:blip r:embed="rId3"/>
          <a:stretch>
            <a:fillRect/>
          </a:stretch>
        </p:blipFill>
        <p:spPr>
          <a:xfrm>
            <a:off x="1605147" y="3188053"/>
            <a:ext cx="7515225" cy="2905125"/>
          </a:xfrm>
          <a:prstGeom prst="rect">
            <a:avLst/>
          </a:prstGeom>
          <a:noFill/>
          <a:ln w="9525">
            <a:noFill/>
            <a:miter lim="800000"/>
            <a:headEnd/>
            <a:tailEnd/>
          </a:ln>
          <a:effectLst>
            <a:outerShdw blurRad="457200" dist="406400" dir="2340000" algn="ctr" rotWithShape="0">
              <a:srgbClr val="2B3855">
                <a:alpha val="85000"/>
              </a:srgbClr>
            </a:outerShdw>
          </a:effectLst>
          <a:scene3d>
            <a:camera prst="orthographicFront"/>
            <a:lightRig rig="threePt" dir="t"/>
          </a:scene3d>
          <a:sp3d extrusionH="76200">
            <a:extrusionClr>
              <a:srgbClr val="FF0000"/>
            </a:extrusionClr>
          </a:sp3d>
        </p:spPr>
      </p:pic>
    </p:spTree>
    <p:extLst>
      <p:ext uri="{BB962C8B-B14F-4D97-AF65-F5344CB8AC3E}">
        <p14:creationId xmlns:p14="http://schemas.microsoft.com/office/powerpoint/2010/main" val="3859305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D9E050-08FE-4CFA-A64B-A1D80DACAA93}"/>
              </a:ext>
            </a:extLst>
          </p:cNvPr>
          <p:cNvSpPr>
            <a:spLocks noGrp="1"/>
          </p:cNvSpPr>
          <p:nvPr>
            <p:ph type="title"/>
          </p:nvPr>
        </p:nvSpPr>
        <p:spPr/>
        <p:txBody>
          <a:bodyPr/>
          <a:lstStyle/>
          <a:p>
            <a:r>
              <a:rPr lang="en-GB" dirty="0"/>
              <a:t>Relation between the different base contraction functions</a:t>
            </a:r>
          </a:p>
        </p:txBody>
      </p:sp>
      <p:sp>
        <p:nvSpPr>
          <p:cNvPr id="3" name="Slide Number Placeholder 2">
            <a:extLst>
              <a:ext uri="{FF2B5EF4-FFF2-40B4-BE49-F238E27FC236}">
                <a16:creationId xmlns:a16="http://schemas.microsoft.com/office/drawing/2014/main" id="{6992878C-B16F-4C98-910C-CF4BCFD331A8}"/>
              </a:ext>
            </a:extLst>
          </p:cNvPr>
          <p:cNvSpPr>
            <a:spLocks noGrp="1"/>
          </p:cNvSpPr>
          <p:nvPr>
            <p:ph type="sldNum" sz="quarter" idx="12"/>
          </p:nvPr>
        </p:nvSpPr>
        <p:spPr/>
        <p:txBody>
          <a:bodyPr/>
          <a:lstStyle/>
          <a:p>
            <a:fld id="{D57F1E4F-1CFF-5643-939E-02111984F565}" type="slidenum">
              <a:rPr lang="en-US" smtClean="0"/>
              <a:t>118</a:t>
            </a:fld>
            <a:endParaRPr lang="en-US" dirty="0"/>
          </a:p>
        </p:txBody>
      </p:sp>
      <p:sp>
        <p:nvSpPr>
          <p:cNvPr id="8" name="Rectangle 7">
            <a:extLst>
              <a:ext uri="{FF2B5EF4-FFF2-40B4-BE49-F238E27FC236}">
                <a16:creationId xmlns:a16="http://schemas.microsoft.com/office/drawing/2014/main" id="{0A3A5FED-4010-4948-85FA-B34263F641EE}"/>
              </a:ext>
            </a:extLst>
          </p:cNvPr>
          <p:cNvSpPr/>
          <p:nvPr/>
        </p:nvSpPr>
        <p:spPr>
          <a:xfrm>
            <a:off x="3228622" y="2089961"/>
            <a:ext cx="6434667" cy="4208885"/>
          </a:xfrm>
          <a:prstGeom prst="rect">
            <a:avLst/>
          </a:prstGeom>
          <a:solidFill>
            <a:schemeClr val="tx1"/>
          </a:solidFill>
          <a:ln w="9525">
            <a:noFill/>
            <a:miter lim="800000"/>
            <a:headEnd/>
            <a:tailEnd/>
          </a:ln>
          <a:effectLst>
            <a:outerShdw blurRad="457200" dist="406400" dir="2340000" algn="ctr" rotWithShape="0">
              <a:srgbClr val="2B3855">
                <a:alpha val="85000"/>
              </a:srgbClr>
            </a:outerShdw>
          </a:effectLst>
          <a:scene3d>
            <a:camera prst="orthographicFront"/>
            <a:lightRig rig="threePt" dir="t"/>
          </a:scene3d>
          <a:sp3d extrusionH="76200">
            <a:extrusionClr>
              <a:srgbClr val="FF0000"/>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7" name="Picture 6">
            <a:extLst>
              <a:ext uri="{FF2B5EF4-FFF2-40B4-BE49-F238E27FC236}">
                <a16:creationId xmlns:a16="http://schemas.microsoft.com/office/drawing/2014/main" id="{5988E2FD-6CEA-4C0A-A61E-27D934DB1E0B}"/>
              </a:ext>
            </a:extLst>
          </p:cNvPr>
          <p:cNvPicPr>
            <a:picLocks noChangeAspect="1"/>
          </p:cNvPicPr>
          <p:nvPr/>
        </p:nvPicPr>
        <p:blipFill>
          <a:blip r:embed="rId2"/>
          <a:stretch>
            <a:fillRect/>
          </a:stretch>
        </p:blipFill>
        <p:spPr>
          <a:xfrm>
            <a:off x="3785746" y="2445345"/>
            <a:ext cx="5320417" cy="3498116"/>
          </a:xfrm>
          <a:prstGeom prst="rect">
            <a:avLst/>
          </a:prstGeom>
          <a:ln>
            <a:noFill/>
          </a:ln>
        </p:spPr>
      </p:pic>
    </p:spTree>
    <p:extLst>
      <p:ext uri="{BB962C8B-B14F-4D97-AF65-F5344CB8AC3E}">
        <p14:creationId xmlns:p14="http://schemas.microsoft.com/office/powerpoint/2010/main" val="13187006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1EE8824-C33E-44DF-8575-82AA5E1B15E5}"/>
              </a:ext>
            </a:extLst>
          </p:cNvPr>
          <p:cNvPicPr>
            <a:picLocks noChangeAspect="1"/>
          </p:cNvPicPr>
          <p:nvPr/>
        </p:nvPicPr>
        <p:blipFill>
          <a:blip r:embed="rId3"/>
          <a:stretch>
            <a:fillRect/>
          </a:stretch>
        </p:blipFill>
        <p:spPr>
          <a:xfrm>
            <a:off x="1852759" y="2959703"/>
            <a:ext cx="8486482" cy="2415860"/>
          </a:xfrm>
          <a:prstGeom prst="rect">
            <a:avLst/>
          </a:prstGeom>
          <a:solidFill>
            <a:schemeClr val="tx1"/>
          </a:solidFill>
          <a:ln w="9525">
            <a:noFill/>
            <a:miter lim="800000"/>
            <a:headEnd/>
            <a:tailEnd/>
          </a:ln>
          <a:effectLst>
            <a:outerShdw blurRad="457200" dist="406400" dir="2340000" algn="ctr" rotWithShape="0">
              <a:srgbClr val="2B3855">
                <a:alpha val="85000"/>
              </a:srgbClr>
            </a:outerShdw>
          </a:effectLst>
          <a:scene3d>
            <a:camera prst="orthographicFront"/>
            <a:lightRig rig="threePt" dir="t"/>
          </a:scene3d>
          <a:sp3d extrusionH="76200">
            <a:extrusionClr>
              <a:srgbClr val="FF0000"/>
            </a:extrusionClr>
          </a:sp3d>
        </p:spPr>
      </p:pic>
      <p:pic>
        <p:nvPicPr>
          <p:cNvPr id="18434" name="Picture 2" descr="C:\Users\Eduardo Fermé\Dropbox\ONGOING PAPERS\IJCAI - TUTORIAL CHINA\textos cortados\Image43.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58954" y="1628801"/>
            <a:ext cx="8486775" cy="638175"/>
          </a:xfrm>
          <a:prstGeom prst="rect">
            <a:avLst/>
          </a:prstGeom>
          <a:solidFill>
            <a:schemeClr val="tx1"/>
          </a:solidFill>
          <a:ln w="9525">
            <a:noFill/>
            <a:miter lim="800000"/>
            <a:headEnd/>
            <a:tailEnd/>
          </a:ln>
          <a:effectLst>
            <a:outerShdw blurRad="457200" dist="406400" dir="2340000" algn="ctr" rotWithShape="0">
              <a:srgbClr val="2B3855">
                <a:alpha val="85000"/>
              </a:srgbClr>
            </a:outerShdw>
          </a:effectLst>
          <a:scene3d>
            <a:camera prst="orthographicFront"/>
            <a:lightRig rig="threePt" dir="t"/>
          </a:scene3d>
          <a:sp3d extrusionH="76200">
            <a:extrusionClr>
              <a:srgbClr val="FF0000"/>
            </a:extrusionClr>
          </a:sp3d>
        </p:spPr>
      </p:pic>
      <p:sp>
        <p:nvSpPr>
          <p:cNvPr id="2" name="Title 1"/>
          <p:cNvSpPr>
            <a:spLocks noGrp="1"/>
          </p:cNvSpPr>
          <p:nvPr>
            <p:ph type="title"/>
          </p:nvPr>
        </p:nvSpPr>
        <p:spPr/>
        <p:txBody>
          <a:bodyPr/>
          <a:lstStyle/>
          <a:p>
            <a:r>
              <a:rPr lang="en-GB" dirty="0" err="1"/>
              <a:t>Ensconcement</a:t>
            </a:r>
            <a:endParaRPr lang="en-GB" dirty="0"/>
          </a:p>
        </p:txBody>
      </p:sp>
      <p:sp>
        <p:nvSpPr>
          <p:cNvPr id="3" name="Slide Number Placeholder 2">
            <a:extLst>
              <a:ext uri="{FF2B5EF4-FFF2-40B4-BE49-F238E27FC236}">
                <a16:creationId xmlns:a16="http://schemas.microsoft.com/office/drawing/2014/main" id="{3E0376E9-458E-4B6C-9D54-44B78178BAD9}"/>
              </a:ext>
            </a:extLst>
          </p:cNvPr>
          <p:cNvSpPr>
            <a:spLocks noGrp="1"/>
          </p:cNvSpPr>
          <p:nvPr>
            <p:ph type="sldNum" sz="quarter" idx="12"/>
          </p:nvPr>
        </p:nvSpPr>
        <p:spPr/>
        <p:txBody>
          <a:bodyPr/>
          <a:lstStyle/>
          <a:p>
            <a:fld id="{D57F1E4F-1CFF-5643-939E-02111984F565}" type="slidenum">
              <a:rPr lang="en-US" smtClean="0"/>
              <a:t>119</a:t>
            </a:fld>
            <a:endParaRPr lang="en-US" dirty="0"/>
          </a:p>
        </p:txBody>
      </p:sp>
      <p:pic>
        <p:nvPicPr>
          <p:cNvPr id="2050" name="Picture 2" descr="C:\Users\Eduardo Fermé\Dropbox\ONGOING PAPERS\IJCAI - TUTORIAL CHINA\textos cortados\Image7.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66996" y="4855177"/>
            <a:ext cx="1216843" cy="1756158"/>
          </a:xfrm>
          <a:prstGeom prst="rect">
            <a:avLst/>
          </a:prstGeom>
          <a:no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807402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ChangeArrowheads="1"/>
          </p:cNvSpPr>
          <p:nvPr>
            <p:ph type="title"/>
          </p:nvPr>
        </p:nvSpPr>
        <p:spPr/>
        <p:txBody>
          <a:bodyPr/>
          <a:lstStyle/>
          <a:p>
            <a:r>
              <a:rPr lang="en-GB" noProof="0" dirty="0"/>
              <a:t>Philosophy</a:t>
            </a:r>
          </a:p>
        </p:txBody>
      </p:sp>
      <p:pic>
        <p:nvPicPr>
          <p:cNvPr id="113668" name="Picture 4"/>
          <p:cNvPicPr>
            <a:picLocks noGrp="1" noChangeAspect="1" noChangeArrowheads="1"/>
          </p:cNvPicPr>
          <p:nvPr>
            <p:ph type="body" idx="1"/>
          </p:nvPr>
        </p:nvPicPr>
        <p:blipFill>
          <a:blip r:embed="rId3" cstate="print">
            <a:extLst>
              <a:ext uri="{28A0092B-C50C-407E-A947-70E740481C1C}">
                <a14:useLocalDpi xmlns:a14="http://schemas.microsoft.com/office/drawing/2010/main" val="0"/>
              </a:ext>
            </a:extLst>
          </a:blip>
          <a:srcRect/>
          <a:stretch>
            <a:fillRect/>
          </a:stretch>
        </p:blipFill>
        <p:spPr>
          <a:xfrm>
            <a:off x="6705601" y="4648201"/>
            <a:ext cx="1439863" cy="1801813"/>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113669" name="Text Box 5"/>
          <p:cNvSpPr txBox="1">
            <a:spLocks noChangeArrowheads="1"/>
          </p:cNvSpPr>
          <p:nvPr/>
        </p:nvSpPr>
        <p:spPr bwMode="auto">
          <a:xfrm>
            <a:off x="8305799" y="5119301"/>
            <a:ext cx="3074963" cy="14568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defPPr>
              <a:defRPr lang="en-US"/>
            </a:defPPr>
            <a:lvl1pPr marL="342900" indent="-342900" defTabSz="457200">
              <a:spcBef>
                <a:spcPts val="1000"/>
              </a:spcBef>
              <a:buClr>
                <a:schemeClr val="accent1"/>
              </a:buClr>
              <a:buSzPct val="80000"/>
              <a:buFont typeface="Wingdings 3" charset="2"/>
              <a:buChar char=""/>
              <a:defRPr>
                <a:latin typeface="+mj-lt"/>
                <a:ea typeface="+mj-ea"/>
                <a:cs typeface="+mj-cs"/>
              </a:defRPr>
            </a:lvl1pPr>
          </a:lstStyle>
          <a:p>
            <a:r>
              <a:rPr lang="en-GB" sz="2400" dirty="0"/>
              <a:t>Modal Logic</a:t>
            </a:r>
          </a:p>
          <a:p>
            <a:r>
              <a:rPr lang="en-GB" sz="2400" dirty="0"/>
              <a:t>Deontic Logic</a:t>
            </a:r>
          </a:p>
          <a:p>
            <a:endParaRPr lang="en-GB" sz="2400" dirty="0"/>
          </a:p>
        </p:txBody>
      </p:sp>
      <p:pic>
        <p:nvPicPr>
          <p:cNvPr id="113670"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1" y="1905000"/>
            <a:ext cx="2212975" cy="1798638"/>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a:ext uri="{91240B29-F687-4F45-9708-019B960494DF}">
              <a14:hiddenLine xmlns:a14="http://schemas.microsoft.com/office/drawing/2010/main" w="9525">
                <a:solidFill>
                  <a:schemeClr val="tx1"/>
                </a:solidFill>
                <a:miter lim="800000"/>
                <a:headEnd/>
                <a:tailEnd/>
              </a14:hiddenLine>
            </a:ext>
          </a:extLst>
        </p:spPr>
      </p:pic>
      <p:sp>
        <p:nvSpPr>
          <p:cNvPr id="113672" name="Text Box 8"/>
          <p:cNvSpPr txBox="1">
            <a:spLocks noChangeArrowheads="1"/>
          </p:cNvSpPr>
          <p:nvPr/>
        </p:nvSpPr>
        <p:spPr bwMode="auto">
          <a:xfrm>
            <a:off x="4724399" y="1919899"/>
            <a:ext cx="3421065" cy="959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defPPr>
              <a:defRPr lang="en-US"/>
            </a:defPPr>
            <a:lvl1pPr marL="342900" indent="-342900" defTabSz="457200">
              <a:spcBef>
                <a:spcPts val="1000"/>
              </a:spcBef>
              <a:buClr>
                <a:schemeClr val="accent1"/>
              </a:buClr>
              <a:buSzPct val="80000"/>
              <a:buFont typeface="Wingdings 3" charset="2"/>
              <a:buChar char=""/>
              <a:defRPr>
                <a:latin typeface="+mj-lt"/>
                <a:ea typeface="+mj-ea"/>
                <a:cs typeface="+mj-cs"/>
              </a:defRPr>
            </a:lvl1pPr>
          </a:lstStyle>
          <a:p>
            <a:r>
              <a:rPr lang="en-GB" sz="2400" dirty="0"/>
              <a:t>Deontic Logic</a:t>
            </a:r>
          </a:p>
          <a:p>
            <a:r>
              <a:rPr lang="en-GB" sz="2400" dirty="0"/>
              <a:t>Philosophy of law</a:t>
            </a:r>
          </a:p>
        </p:txBody>
      </p:sp>
      <p:pic>
        <p:nvPicPr>
          <p:cNvPr id="113673" name="Picture 9"/>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648201" y="3200401"/>
            <a:ext cx="1573213" cy="1801813"/>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a:ext uri="{91240B29-F687-4F45-9708-019B960494DF}">
              <a14:hiddenLine xmlns:a14="http://schemas.microsoft.com/office/drawing/2010/main" w="9525">
                <a:solidFill>
                  <a:schemeClr val="tx1"/>
                </a:solidFill>
                <a:miter lim="800000"/>
                <a:headEnd/>
                <a:tailEnd/>
              </a14:hiddenLine>
            </a:ext>
          </a:extLst>
        </p:spPr>
      </p:pic>
      <p:sp>
        <p:nvSpPr>
          <p:cNvPr id="113674" name="Text Box 10"/>
          <p:cNvSpPr txBox="1">
            <a:spLocks noChangeArrowheads="1"/>
          </p:cNvSpPr>
          <p:nvPr/>
        </p:nvSpPr>
        <p:spPr bwMode="auto">
          <a:xfrm>
            <a:off x="6270812" y="3177977"/>
            <a:ext cx="3780022" cy="14568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defPPr>
              <a:defRPr lang="en-US"/>
            </a:defPPr>
            <a:lvl1pPr marL="342900" indent="-342900" defTabSz="457200">
              <a:spcBef>
                <a:spcPts val="1000"/>
              </a:spcBef>
              <a:buClr>
                <a:schemeClr val="accent1"/>
              </a:buClr>
              <a:buSzPct val="80000"/>
              <a:buFont typeface="Wingdings 3" charset="2"/>
              <a:buChar char=""/>
              <a:defRPr>
                <a:latin typeface="+mj-lt"/>
                <a:ea typeface="+mj-ea"/>
                <a:cs typeface="+mj-cs"/>
              </a:defRPr>
            </a:lvl1pPr>
          </a:lstStyle>
          <a:p>
            <a:r>
              <a:rPr lang="en-US" sz="2400" dirty="0"/>
              <a:t>Epistemology</a:t>
            </a:r>
          </a:p>
          <a:p>
            <a:r>
              <a:rPr lang="en-US" sz="2400" dirty="0"/>
              <a:t>Cognitive Science </a:t>
            </a:r>
          </a:p>
          <a:p>
            <a:endParaRPr lang="en-US" sz="2400" dirty="0"/>
          </a:p>
        </p:txBody>
      </p:sp>
      <p:sp>
        <p:nvSpPr>
          <p:cNvPr id="2" name="Slide Number Placeholder 1">
            <a:extLst>
              <a:ext uri="{FF2B5EF4-FFF2-40B4-BE49-F238E27FC236}">
                <a16:creationId xmlns:a16="http://schemas.microsoft.com/office/drawing/2014/main" id="{36AD5CD9-D5C4-42AB-B430-D84FD7FC5E99}"/>
              </a:ext>
            </a:extLst>
          </p:cNvPr>
          <p:cNvSpPr>
            <a:spLocks noGrp="1"/>
          </p:cNvSpPr>
          <p:nvPr>
            <p:ph type="sldNum" sz="quarter" idx="12"/>
          </p:nvPr>
        </p:nvSpPr>
        <p:spPr/>
        <p:txBody>
          <a:bodyPr/>
          <a:lstStyle/>
          <a:p>
            <a:fld id="{D57F1E4F-1CFF-5643-939E-02111984F565}" type="slidenum">
              <a:rPr lang="en-US" smtClean="0"/>
              <a:t>12</a:t>
            </a:fld>
            <a:endParaRPr lang="en-US" dirty="0"/>
          </a:p>
        </p:txBody>
      </p:sp>
    </p:spTree>
    <p:extLst>
      <p:ext uri="{BB962C8B-B14F-4D97-AF65-F5344CB8AC3E}">
        <p14:creationId xmlns:p14="http://schemas.microsoft.com/office/powerpoint/2010/main" val="28477462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err="1"/>
              <a:t>Ensconcement</a:t>
            </a:r>
            <a:endParaRPr lang="en-GB" dirty="0"/>
          </a:p>
        </p:txBody>
      </p:sp>
      <p:sp>
        <p:nvSpPr>
          <p:cNvPr id="3" name="Slide Number Placeholder 2">
            <a:extLst>
              <a:ext uri="{FF2B5EF4-FFF2-40B4-BE49-F238E27FC236}">
                <a16:creationId xmlns:a16="http://schemas.microsoft.com/office/drawing/2014/main" id="{CA3D3B73-47DA-4642-B7CC-A6A1E6DC33DF}"/>
              </a:ext>
            </a:extLst>
          </p:cNvPr>
          <p:cNvSpPr>
            <a:spLocks noGrp="1"/>
          </p:cNvSpPr>
          <p:nvPr>
            <p:ph type="sldNum" sz="quarter" idx="12"/>
          </p:nvPr>
        </p:nvSpPr>
        <p:spPr/>
        <p:txBody>
          <a:bodyPr/>
          <a:lstStyle/>
          <a:p>
            <a:fld id="{D57F1E4F-1CFF-5643-939E-02111984F565}" type="slidenum">
              <a:rPr lang="en-US" smtClean="0"/>
              <a:t>120</a:t>
            </a:fld>
            <a:endParaRPr lang="en-US" dirty="0"/>
          </a:p>
        </p:txBody>
      </p:sp>
      <p:pic>
        <p:nvPicPr>
          <p:cNvPr id="17411" name="Picture 3" descr="C:\Users\Eduardo Fermé\Dropbox\ONGOING PAPERS\IJCAI - TUTORIAL CHINA\textos cortados\Image4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58963" y="1844825"/>
            <a:ext cx="8496300" cy="1114425"/>
          </a:xfrm>
          <a:prstGeom prst="rect">
            <a:avLst/>
          </a:prstGeom>
          <a:solidFill>
            <a:schemeClr val="tx1"/>
          </a:solidFill>
          <a:ln w="9525">
            <a:noFill/>
            <a:miter lim="800000"/>
            <a:headEnd/>
            <a:tailEnd/>
          </a:ln>
          <a:effectLst>
            <a:outerShdw blurRad="457200" dist="406400" dir="2340000" algn="ctr" rotWithShape="0">
              <a:srgbClr val="2B3855">
                <a:alpha val="85000"/>
              </a:srgbClr>
            </a:outerShdw>
          </a:effectLst>
          <a:scene3d>
            <a:camera prst="orthographicFront"/>
            <a:lightRig rig="threePt" dir="t"/>
          </a:scene3d>
          <a:sp3d extrusionH="76200">
            <a:extrusionClr>
              <a:srgbClr val="FF0000"/>
            </a:extrusionClr>
          </a:sp3d>
        </p:spPr>
      </p:pic>
      <p:pic>
        <p:nvPicPr>
          <p:cNvPr id="17412" name="Picture 4" descr="C:\Users\Eduardo Fermé\Dropbox\ONGOING PAPERS\IJCAI - TUTORIAL CHINA\textos cortados\Image4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69237" y="3356992"/>
            <a:ext cx="8496300" cy="2305050"/>
          </a:xfrm>
          <a:prstGeom prst="rect">
            <a:avLst/>
          </a:prstGeom>
          <a:solidFill>
            <a:schemeClr val="tx1"/>
          </a:solidFill>
          <a:ln w="9525">
            <a:noFill/>
            <a:miter lim="800000"/>
            <a:headEnd/>
            <a:tailEnd/>
          </a:ln>
          <a:effectLst>
            <a:outerShdw blurRad="457200" dist="406400" dir="2340000" algn="ctr" rotWithShape="0">
              <a:srgbClr val="2B3855">
                <a:alpha val="85000"/>
              </a:srgbClr>
            </a:outerShdw>
          </a:effectLst>
          <a:scene3d>
            <a:camera prst="orthographicFront"/>
            <a:lightRig rig="threePt" dir="t"/>
          </a:scene3d>
          <a:sp3d extrusionH="76200">
            <a:extrusionClr>
              <a:srgbClr val="FF0000"/>
            </a:extrusionClr>
          </a:sp3d>
        </p:spPr>
      </p:pic>
    </p:spTree>
    <p:extLst>
      <p:ext uri="{BB962C8B-B14F-4D97-AF65-F5344CB8AC3E}">
        <p14:creationId xmlns:p14="http://schemas.microsoft.com/office/powerpoint/2010/main" val="522824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err="1"/>
              <a:t>Ensconcement</a:t>
            </a:r>
            <a:endParaRPr lang="en-GB" dirty="0"/>
          </a:p>
        </p:txBody>
      </p:sp>
      <p:sp>
        <p:nvSpPr>
          <p:cNvPr id="3" name="Slide Number Placeholder 2">
            <a:extLst>
              <a:ext uri="{FF2B5EF4-FFF2-40B4-BE49-F238E27FC236}">
                <a16:creationId xmlns:a16="http://schemas.microsoft.com/office/drawing/2014/main" id="{BBB51AF5-587D-4F2C-9561-C33FE4D8EC6F}"/>
              </a:ext>
            </a:extLst>
          </p:cNvPr>
          <p:cNvSpPr>
            <a:spLocks noGrp="1"/>
          </p:cNvSpPr>
          <p:nvPr>
            <p:ph type="sldNum" sz="quarter" idx="12"/>
          </p:nvPr>
        </p:nvSpPr>
        <p:spPr/>
        <p:txBody>
          <a:bodyPr/>
          <a:lstStyle/>
          <a:p>
            <a:fld id="{D57F1E4F-1CFF-5643-939E-02111984F565}" type="slidenum">
              <a:rPr lang="en-US" smtClean="0"/>
              <a:t>121</a:t>
            </a:fld>
            <a:endParaRPr lang="en-US" dirty="0"/>
          </a:p>
        </p:txBody>
      </p:sp>
      <p:pic>
        <p:nvPicPr>
          <p:cNvPr id="4" name="Picture 3">
            <a:extLst>
              <a:ext uri="{FF2B5EF4-FFF2-40B4-BE49-F238E27FC236}">
                <a16:creationId xmlns:a16="http://schemas.microsoft.com/office/drawing/2014/main" id="{64F82107-E3A1-48F6-8A1A-D331DEAAC260}"/>
              </a:ext>
            </a:extLst>
          </p:cNvPr>
          <p:cNvPicPr>
            <a:picLocks noChangeAspect="1"/>
          </p:cNvPicPr>
          <p:nvPr/>
        </p:nvPicPr>
        <p:blipFill>
          <a:blip r:embed="rId3"/>
          <a:stretch>
            <a:fillRect/>
          </a:stretch>
        </p:blipFill>
        <p:spPr>
          <a:xfrm>
            <a:off x="2492447" y="1354053"/>
            <a:ext cx="7207105" cy="5130332"/>
          </a:xfrm>
          <a:prstGeom prst="rect">
            <a:avLst/>
          </a:prstGeom>
          <a:solidFill>
            <a:schemeClr val="tx1"/>
          </a:solidFill>
          <a:ln w="9525">
            <a:noFill/>
            <a:miter lim="800000"/>
            <a:headEnd/>
            <a:tailEnd/>
          </a:ln>
          <a:effectLst>
            <a:outerShdw blurRad="457200" dist="406400" dir="2340000" algn="ctr" rotWithShape="0">
              <a:srgbClr val="2B3855">
                <a:alpha val="85000"/>
              </a:srgbClr>
            </a:outerShdw>
          </a:effectLst>
          <a:scene3d>
            <a:camera prst="orthographicFront"/>
            <a:lightRig rig="threePt" dir="t"/>
          </a:scene3d>
          <a:sp3d extrusionH="76200">
            <a:extrusionClr>
              <a:srgbClr val="FF0000"/>
            </a:extrusionClr>
          </a:sp3d>
        </p:spPr>
      </p:pic>
    </p:spTree>
    <p:extLst>
      <p:ext uri="{BB962C8B-B14F-4D97-AF65-F5344CB8AC3E}">
        <p14:creationId xmlns:p14="http://schemas.microsoft.com/office/powerpoint/2010/main" val="35476423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5" name="Picture 5" descr="C:\Users\Eduardo Fermé\Dropbox\ONGOING PAPERS\IJCAI - TUTORIAL CHINA\textos cortados\Image60.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2354" y="3208657"/>
            <a:ext cx="1595956" cy="2465604"/>
          </a:xfrm>
          <a:prstGeom prst="rect">
            <a:avLst/>
          </a:prstGeom>
          <a:no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GB" dirty="0"/>
              <a:t>New Operators for Belief Bases</a:t>
            </a:r>
          </a:p>
        </p:txBody>
      </p:sp>
      <p:sp>
        <p:nvSpPr>
          <p:cNvPr id="3" name="Slide Number Placeholder 2">
            <a:extLst>
              <a:ext uri="{FF2B5EF4-FFF2-40B4-BE49-F238E27FC236}">
                <a16:creationId xmlns:a16="http://schemas.microsoft.com/office/drawing/2014/main" id="{7008C715-7A83-44FC-832E-4ECC078D9382}"/>
              </a:ext>
            </a:extLst>
          </p:cNvPr>
          <p:cNvSpPr>
            <a:spLocks noGrp="1"/>
          </p:cNvSpPr>
          <p:nvPr>
            <p:ph type="sldNum" sz="quarter" idx="12"/>
          </p:nvPr>
        </p:nvSpPr>
        <p:spPr/>
        <p:txBody>
          <a:bodyPr/>
          <a:lstStyle/>
          <a:p>
            <a:fld id="{D57F1E4F-1CFF-5643-939E-02111984F565}" type="slidenum">
              <a:rPr lang="en-US" smtClean="0"/>
              <a:t>122</a:t>
            </a:fld>
            <a:endParaRPr lang="en-US" dirty="0"/>
          </a:p>
        </p:txBody>
      </p:sp>
      <p:pic>
        <p:nvPicPr>
          <p:cNvPr id="4" name="Picture 3">
            <a:extLst>
              <a:ext uri="{FF2B5EF4-FFF2-40B4-BE49-F238E27FC236}">
                <a16:creationId xmlns:a16="http://schemas.microsoft.com/office/drawing/2014/main" id="{91D8B51D-C917-4A82-8969-3FEB827D87F8}"/>
              </a:ext>
            </a:extLst>
          </p:cNvPr>
          <p:cNvPicPr>
            <a:picLocks noChangeAspect="1"/>
          </p:cNvPicPr>
          <p:nvPr/>
        </p:nvPicPr>
        <p:blipFill>
          <a:blip r:embed="rId4"/>
          <a:stretch>
            <a:fillRect/>
          </a:stretch>
        </p:blipFill>
        <p:spPr>
          <a:xfrm>
            <a:off x="4341091" y="1307007"/>
            <a:ext cx="5860596" cy="1662174"/>
          </a:xfrm>
          <a:prstGeom prst="rect">
            <a:avLst/>
          </a:prstGeom>
          <a:noFill/>
          <a:ln w="9525">
            <a:noFill/>
            <a:miter lim="800000"/>
            <a:headEnd/>
            <a:tailEnd/>
          </a:ln>
          <a:effectLst>
            <a:outerShdw blurRad="457200" dist="406400" dir="2340000" algn="ctr" rotWithShape="0">
              <a:srgbClr val="2B3855">
                <a:alpha val="85000"/>
              </a:srgbClr>
            </a:outerShdw>
          </a:effectLst>
          <a:scene3d>
            <a:camera prst="orthographicFront"/>
            <a:lightRig rig="threePt" dir="t"/>
          </a:scene3d>
          <a:sp3d extrusionH="76200">
            <a:extrusionClr>
              <a:srgbClr val="FF0000"/>
            </a:extrusionClr>
          </a:sp3d>
        </p:spPr>
      </p:pic>
      <p:pic>
        <p:nvPicPr>
          <p:cNvPr id="5" name="Picture 4">
            <a:extLst>
              <a:ext uri="{FF2B5EF4-FFF2-40B4-BE49-F238E27FC236}">
                <a16:creationId xmlns:a16="http://schemas.microsoft.com/office/drawing/2014/main" id="{4E0AA67B-DB8C-42D2-B0CC-012FC89D48C8}"/>
              </a:ext>
            </a:extLst>
          </p:cNvPr>
          <p:cNvPicPr>
            <a:picLocks noChangeAspect="1"/>
          </p:cNvPicPr>
          <p:nvPr/>
        </p:nvPicPr>
        <p:blipFill>
          <a:blip r:embed="rId5"/>
          <a:stretch>
            <a:fillRect/>
          </a:stretch>
        </p:blipFill>
        <p:spPr>
          <a:xfrm>
            <a:off x="4341090" y="3061541"/>
            <a:ext cx="5860597" cy="3754221"/>
          </a:xfrm>
          <a:prstGeom prst="rect">
            <a:avLst/>
          </a:prstGeom>
          <a:noFill/>
          <a:ln w="9525">
            <a:noFill/>
            <a:miter lim="800000"/>
            <a:headEnd/>
            <a:tailEnd/>
          </a:ln>
          <a:effectLst>
            <a:outerShdw blurRad="457200" dist="406400" dir="2340000" algn="ctr" rotWithShape="0">
              <a:srgbClr val="2B3855">
                <a:alpha val="85000"/>
              </a:srgbClr>
            </a:outerShdw>
          </a:effectLst>
          <a:scene3d>
            <a:camera prst="orthographicFront"/>
            <a:lightRig rig="threePt" dir="t"/>
          </a:scene3d>
          <a:sp3d extrusionH="76200">
            <a:extrusionClr>
              <a:srgbClr val="FF0000"/>
            </a:extrusionClr>
          </a:sp3d>
        </p:spPr>
      </p:pic>
    </p:spTree>
    <p:extLst>
      <p:ext uri="{BB962C8B-B14F-4D97-AF65-F5344CB8AC3E}">
        <p14:creationId xmlns:p14="http://schemas.microsoft.com/office/powerpoint/2010/main" val="6380432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Local Change</a:t>
            </a:r>
          </a:p>
        </p:txBody>
      </p:sp>
      <p:sp>
        <p:nvSpPr>
          <p:cNvPr id="5" name="Slide Number Placeholder 4">
            <a:extLst>
              <a:ext uri="{FF2B5EF4-FFF2-40B4-BE49-F238E27FC236}">
                <a16:creationId xmlns:a16="http://schemas.microsoft.com/office/drawing/2014/main" id="{23725D83-A74E-4627-BE0E-D23EF7D5B290}"/>
              </a:ext>
            </a:extLst>
          </p:cNvPr>
          <p:cNvSpPr>
            <a:spLocks noGrp="1"/>
          </p:cNvSpPr>
          <p:nvPr>
            <p:ph type="sldNum" sz="quarter" idx="12"/>
          </p:nvPr>
        </p:nvSpPr>
        <p:spPr/>
        <p:txBody>
          <a:bodyPr/>
          <a:lstStyle/>
          <a:p>
            <a:fld id="{D57F1E4F-1CFF-5643-939E-02111984F565}" type="slidenum">
              <a:rPr lang="en-US" smtClean="0"/>
              <a:t>123</a:t>
            </a:fld>
            <a:endParaRPr lang="en-US" dirty="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60240" y="1384177"/>
            <a:ext cx="7668344" cy="3281459"/>
          </a:xfrm>
          <a:prstGeom prst="rect">
            <a:avLst/>
          </a:prstGeom>
          <a:solidFill>
            <a:schemeClr val="tx1"/>
          </a:solidFill>
          <a:ln w="9525">
            <a:noFill/>
            <a:miter lim="800000"/>
            <a:headEnd/>
            <a:tailEnd/>
          </a:ln>
          <a:effectLst>
            <a:outerShdw blurRad="457200" dist="406400" dir="2340000" algn="ctr" rotWithShape="0">
              <a:srgbClr val="2B3855">
                <a:alpha val="85000"/>
              </a:srgbClr>
            </a:outerShdw>
          </a:effectLst>
          <a:scene3d>
            <a:camera prst="orthographicFront"/>
            <a:lightRig rig="threePt" dir="t"/>
          </a:scene3d>
          <a:sp3d extrusionH="76200">
            <a:extrusionClr>
              <a:srgbClr val="FF0000"/>
            </a:extrusionClr>
          </a:sp3d>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737773" y="4221088"/>
            <a:ext cx="1730553" cy="2238264"/>
          </a:xfrm>
          <a:prstGeom prst="rect">
            <a:avLst/>
          </a:prstGeom>
          <a:no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15365" name="Picture 5" descr="C:\Users\Eduardo Fermé\Dropbox\ONGOING PAPERS\IJCAI - TUTORIAL CHINA\textos cortados\Image60.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20499" y="4221088"/>
            <a:ext cx="1448802" cy="2238264"/>
          </a:xfrm>
          <a:prstGeom prst="rect">
            <a:avLst/>
          </a:prstGeom>
          <a:no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470352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0" name="Rectangle 2"/>
          <p:cNvSpPr>
            <a:spLocks noGrp="1" noChangeArrowheads="1"/>
          </p:cNvSpPr>
          <p:nvPr>
            <p:ph type="title"/>
          </p:nvPr>
        </p:nvSpPr>
        <p:spPr/>
        <p:txBody>
          <a:bodyPr/>
          <a:lstStyle/>
          <a:p>
            <a:r>
              <a:rPr lang="en-GB" noProof="0" dirty="0"/>
              <a:t>Some Challenges for Belief Bases</a:t>
            </a:r>
          </a:p>
        </p:txBody>
      </p:sp>
      <p:sp>
        <p:nvSpPr>
          <p:cNvPr id="2" name="Slide Number Placeholder 1">
            <a:extLst>
              <a:ext uri="{FF2B5EF4-FFF2-40B4-BE49-F238E27FC236}">
                <a16:creationId xmlns:a16="http://schemas.microsoft.com/office/drawing/2014/main" id="{2DEDDEE0-5162-4AFE-9D8C-44C7F7B79599}"/>
              </a:ext>
            </a:extLst>
          </p:cNvPr>
          <p:cNvSpPr>
            <a:spLocks noGrp="1"/>
          </p:cNvSpPr>
          <p:nvPr>
            <p:ph type="sldNum" sz="quarter" idx="12"/>
          </p:nvPr>
        </p:nvSpPr>
        <p:spPr/>
        <p:txBody>
          <a:bodyPr/>
          <a:lstStyle/>
          <a:p>
            <a:fld id="{D57F1E4F-1CFF-5643-939E-02111984F565}" type="slidenum">
              <a:rPr lang="en-US" smtClean="0"/>
              <a:t>124</a:t>
            </a:fld>
            <a:endParaRPr lang="en-US" dirty="0"/>
          </a:p>
        </p:txBody>
      </p:sp>
      <p:pic>
        <p:nvPicPr>
          <p:cNvPr id="16386" name="Picture 2" descr="C:\Users\Eduardo Fermé\Dropbox\ONGOING PAPERS\IJCAI - TUTORIAL CHINA\textos cortados\Image38.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63552" y="1988840"/>
            <a:ext cx="8343900" cy="2781300"/>
          </a:xfrm>
          <a:prstGeom prst="rect">
            <a:avLst/>
          </a:prstGeom>
          <a:solidFill>
            <a:schemeClr val="tx1"/>
          </a:solidFill>
          <a:ln w="9525">
            <a:noFill/>
            <a:miter lim="800000"/>
            <a:headEnd/>
            <a:tailEnd/>
          </a:ln>
          <a:effectLst>
            <a:outerShdw blurRad="457200" dist="406400" dir="2340000" algn="ctr" rotWithShape="0">
              <a:srgbClr val="2B3855">
                <a:alpha val="85000"/>
              </a:srgbClr>
            </a:outerShdw>
          </a:effectLst>
          <a:scene3d>
            <a:camera prst="orthographicFront"/>
            <a:lightRig rig="threePt" dir="t"/>
          </a:scene3d>
          <a:sp3d extrusionH="76200">
            <a:extrusionClr>
              <a:srgbClr val="FF0000"/>
            </a:extrusionClr>
          </a:sp3d>
        </p:spPr>
      </p:pic>
    </p:spTree>
    <p:extLst>
      <p:ext uri="{BB962C8B-B14F-4D97-AF65-F5344CB8AC3E}">
        <p14:creationId xmlns:p14="http://schemas.microsoft.com/office/powerpoint/2010/main" val="40595901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5A6092-BDFA-4297-AA08-A001D535EE54}"/>
              </a:ext>
            </a:extLst>
          </p:cNvPr>
          <p:cNvSpPr>
            <a:spLocks noGrp="1"/>
          </p:cNvSpPr>
          <p:nvPr>
            <p:ph type="title"/>
          </p:nvPr>
        </p:nvSpPr>
        <p:spPr/>
        <p:txBody>
          <a:bodyPr/>
          <a:lstStyle/>
          <a:p>
            <a:r>
              <a:rPr lang="en-GB" dirty="0"/>
              <a:t>Extensions</a:t>
            </a:r>
          </a:p>
        </p:txBody>
      </p:sp>
      <p:sp>
        <p:nvSpPr>
          <p:cNvPr id="3" name="Text Placeholder 2">
            <a:extLst>
              <a:ext uri="{FF2B5EF4-FFF2-40B4-BE49-F238E27FC236}">
                <a16:creationId xmlns:a16="http://schemas.microsoft.com/office/drawing/2014/main" id="{2EBFC3B2-1657-4035-A930-EDAAB0A2BF06}"/>
              </a:ext>
            </a:extLst>
          </p:cNvPr>
          <p:cNvSpPr>
            <a:spLocks noGrp="1"/>
          </p:cNvSpPr>
          <p:nvPr>
            <p:ph type="body" idx="1"/>
          </p:nvPr>
        </p:nvSpPr>
        <p:spPr/>
        <p:txBody>
          <a:bodyPr/>
          <a:lstStyle/>
          <a:p>
            <a:r>
              <a:rPr lang="en-GB" dirty="0"/>
              <a:t>Iterated Models</a:t>
            </a:r>
          </a:p>
        </p:txBody>
      </p:sp>
      <p:sp>
        <p:nvSpPr>
          <p:cNvPr id="4" name="Slide Number Placeholder 3">
            <a:extLst>
              <a:ext uri="{FF2B5EF4-FFF2-40B4-BE49-F238E27FC236}">
                <a16:creationId xmlns:a16="http://schemas.microsoft.com/office/drawing/2014/main" id="{9CDCCA51-DDD9-4DE4-8DD6-E375847C8C98}"/>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D57F1E4F-1CFF-5643-939E-02111984F565}" type="slidenum">
              <a:rPr kumimoji="0" lang="en-US" sz="2800" b="0" i="0" u="none" strike="noStrike" kern="1200" cap="none" spc="0" normalizeH="0" baseline="0" noProof="0" smtClean="0">
                <a:ln>
                  <a:noFill/>
                </a:ln>
                <a:solidFill>
                  <a:prstClr val="white">
                    <a:tint val="75000"/>
                  </a:prstClr>
                </a:solidFill>
                <a:effectLst/>
                <a:uLnTx/>
                <a:uFillTx/>
                <a:latin typeface="Century Gothic" panose="020B050202020202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125</a:t>
            </a:fld>
            <a:endParaRPr kumimoji="0" lang="en-US" sz="2800" b="0" i="0" u="none" strike="noStrike" kern="1200" cap="none" spc="0" normalizeH="0" baseline="0" noProof="0" dirty="0">
              <a:ln>
                <a:noFill/>
              </a:ln>
              <a:solidFill>
                <a:prstClr val="white">
                  <a:tint val="75000"/>
                </a:prstClr>
              </a:solidFill>
              <a:effectLst/>
              <a:uLnTx/>
              <a:uFillTx/>
              <a:latin typeface="Century Gothic" panose="020B0502020202020204"/>
              <a:ea typeface="+mn-ea"/>
              <a:cs typeface="+mn-cs"/>
            </a:endParaRPr>
          </a:p>
        </p:txBody>
      </p:sp>
    </p:spTree>
    <p:extLst>
      <p:ext uri="{BB962C8B-B14F-4D97-AF65-F5344CB8AC3E}">
        <p14:creationId xmlns:p14="http://schemas.microsoft.com/office/powerpoint/2010/main" val="18588835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Eduardo Fermé\Dropbox\ONGOING PAPERS\IJCAI - TUTORIAL CHINA\textos cortados\Image13.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55013" y="2238452"/>
            <a:ext cx="4481974" cy="3709124"/>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2" name="Title 1"/>
          <p:cNvSpPr>
            <a:spLocks noGrp="1"/>
          </p:cNvSpPr>
          <p:nvPr>
            <p:ph type="title"/>
          </p:nvPr>
        </p:nvSpPr>
        <p:spPr>
          <a:noFill/>
          <a:ln w="9525">
            <a:noFill/>
            <a:round/>
            <a:headEnd/>
            <a:tailEnd/>
          </a:ln>
          <a:effectLst/>
        </p:spPr>
        <p:txBody>
          <a:bodyPr vert="horz" wrap="square" lIns="90000" tIns="46800" rIns="90000" bIns="46800" numCol="1" rtlCol="0" anchor="ctr" anchorCtr="0" compatLnSpc="1">
            <a:prstTxWarp prst="textNoShape">
              <a:avLst/>
            </a:prstTxWarp>
            <a:noAutofit/>
          </a:bodyPr>
          <a:lstStyle/>
          <a:p>
            <a:pPr algn="l"/>
            <a:r>
              <a:rPr lang="en-GB" dirty="0"/>
              <a:t>Iteration</a:t>
            </a:r>
          </a:p>
        </p:txBody>
      </p:sp>
      <p:pic>
        <p:nvPicPr>
          <p:cNvPr id="17" name="Picture 2" descr="C:\Users\Eduardo Fermé\Dropbox\ONGOING PAPERS\IJCAI - TUTORIAL CHINA\textos cortados\Image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96000" y="1561378"/>
            <a:ext cx="7200000" cy="484472"/>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5" name="Slide Number Placeholder 4">
            <a:extLst>
              <a:ext uri="{FF2B5EF4-FFF2-40B4-BE49-F238E27FC236}">
                <a16:creationId xmlns:a16="http://schemas.microsoft.com/office/drawing/2014/main" id="{DC9DDF4D-9771-4F6A-BF9D-03701275D1D0}"/>
              </a:ext>
            </a:extLst>
          </p:cNvPr>
          <p:cNvSpPr>
            <a:spLocks noGrp="1"/>
          </p:cNvSpPr>
          <p:nvPr>
            <p:ph type="sldNum" sz="quarter" idx="12"/>
          </p:nvPr>
        </p:nvSpPr>
        <p:spPr/>
        <p:txBody>
          <a:bodyPr/>
          <a:lstStyle/>
          <a:p>
            <a:fld id="{D57F1E4F-1CFF-5643-939E-02111984F565}" type="slidenum">
              <a:rPr lang="en-US" smtClean="0"/>
              <a:t>126</a:t>
            </a:fld>
            <a:endParaRPr lang="en-US" dirty="0"/>
          </a:p>
        </p:txBody>
      </p:sp>
    </p:spTree>
    <p:extLst>
      <p:ext uri="{BB962C8B-B14F-4D97-AF65-F5344CB8AC3E}">
        <p14:creationId xmlns:p14="http://schemas.microsoft.com/office/powerpoint/2010/main" val="3845420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500"/>
                                        <p:tgtEl>
                                          <p:spTgt spid="2050"/>
                                        </p:tgtEl>
                                      </p:cBhvr>
                                    </p:animEffect>
                                  </p:childTnLst>
                                </p:cTn>
                              </p:par>
                              <p:par>
                                <p:cTn id="8" presetID="10" presetClass="entr" presetSubtype="0" fill="hold"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descr="C:\Users\Eduardo Fermé\Dropbox\ONGOING PAPERS\IJCAI - TUTORIAL CHINA\textos cortados\Image14.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55013" y="2231020"/>
            <a:ext cx="4481975" cy="3716556"/>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2" name="Title 1"/>
          <p:cNvSpPr>
            <a:spLocks noGrp="1"/>
          </p:cNvSpPr>
          <p:nvPr>
            <p:ph type="title"/>
          </p:nvPr>
        </p:nvSpPr>
        <p:spPr>
          <a:noFill/>
          <a:ln w="9525">
            <a:noFill/>
            <a:round/>
            <a:headEnd/>
            <a:tailEnd/>
          </a:ln>
          <a:effectLst/>
        </p:spPr>
        <p:txBody>
          <a:bodyPr vert="horz" wrap="square" lIns="90000" tIns="46800" rIns="90000" bIns="46800" numCol="1" rtlCol="0" anchor="ctr" anchorCtr="0" compatLnSpc="1">
            <a:prstTxWarp prst="textNoShape">
              <a:avLst/>
            </a:prstTxWarp>
            <a:noAutofit/>
          </a:bodyPr>
          <a:lstStyle/>
          <a:p>
            <a:pPr algn="l"/>
            <a:r>
              <a:rPr lang="en-GB" dirty="0"/>
              <a:t>Iteration</a:t>
            </a:r>
          </a:p>
        </p:txBody>
      </p:sp>
      <p:pic>
        <p:nvPicPr>
          <p:cNvPr id="7" name="Picture 2" descr="C:\Users\Eduardo Fermé\Dropbox\ONGOING PAPERS\IJCAI - TUTORIAL CHINA\textos cortados\Image2.png">
            <a:extLst>
              <a:ext uri="{FF2B5EF4-FFF2-40B4-BE49-F238E27FC236}">
                <a16:creationId xmlns:a16="http://schemas.microsoft.com/office/drawing/2014/main" id="{CB2F4950-85A0-4E21-88CD-5F2C9096888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96000" y="1561378"/>
            <a:ext cx="7200000" cy="484472"/>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3" name="Slide Number Placeholder 2">
            <a:extLst>
              <a:ext uri="{FF2B5EF4-FFF2-40B4-BE49-F238E27FC236}">
                <a16:creationId xmlns:a16="http://schemas.microsoft.com/office/drawing/2014/main" id="{B378A8CA-C31A-4A9E-B8AF-71AD3701D486}"/>
              </a:ext>
            </a:extLst>
          </p:cNvPr>
          <p:cNvSpPr>
            <a:spLocks noGrp="1"/>
          </p:cNvSpPr>
          <p:nvPr>
            <p:ph type="sldNum" sz="quarter" idx="12"/>
          </p:nvPr>
        </p:nvSpPr>
        <p:spPr/>
        <p:txBody>
          <a:bodyPr/>
          <a:lstStyle/>
          <a:p>
            <a:fld id="{D57F1E4F-1CFF-5643-939E-02111984F565}" type="slidenum">
              <a:rPr lang="en-US" smtClean="0"/>
              <a:t>127</a:t>
            </a:fld>
            <a:endParaRPr lang="en-US" dirty="0"/>
          </a:p>
        </p:txBody>
      </p:sp>
    </p:spTree>
    <p:extLst>
      <p:ext uri="{BB962C8B-B14F-4D97-AF65-F5344CB8AC3E}">
        <p14:creationId xmlns:p14="http://schemas.microsoft.com/office/powerpoint/2010/main" val="8517431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C:\Users\Eduardo Fermé\Dropbox\ONGOING PAPERS\IJCAI - TUTORIAL CHINA\textos cortados\Image15.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55013" y="2231020"/>
            <a:ext cx="4481975" cy="3710404"/>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18" name="Picture 3" descr="C:\Users\Eduardo Fermé\Dropbox\ONGOING PAPERS\IJCAI - TUTORIAL CHINA\textos cortados\Image3.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63272" y="1417464"/>
            <a:ext cx="6676353" cy="705687"/>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2" name="Title 1"/>
          <p:cNvSpPr>
            <a:spLocks noGrp="1"/>
          </p:cNvSpPr>
          <p:nvPr>
            <p:ph type="title"/>
          </p:nvPr>
        </p:nvSpPr>
        <p:spPr>
          <a:noFill/>
          <a:ln w="9525">
            <a:noFill/>
            <a:round/>
            <a:headEnd/>
            <a:tailEnd/>
          </a:ln>
          <a:effectLst/>
          <a:extLst>
            <a:ext uri="{909E8E84-426E-40DD-AFC4-6F175D3DCCD1}">
              <a14:hiddenFill xmlns:a14="http://schemas.microsoft.com/office/drawing/2010/main">
                <a:solidFill>
                  <a:srgbClr val="FFFFFF"/>
                </a:solidFill>
              </a14:hiddenFill>
            </a:ext>
          </a:extLst>
        </p:spPr>
        <p:txBody>
          <a:bodyPr vert="horz" wrap="square" lIns="90000" tIns="46800" rIns="90000" bIns="46800" numCol="1" rtlCol="0" anchor="ctr" anchorCtr="0" compatLnSpc="1">
            <a:prstTxWarp prst="textNoShape">
              <a:avLst/>
            </a:prstTxWarp>
            <a:noAutofit/>
          </a:bodyPr>
          <a:lstStyle/>
          <a:p>
            <a:pPr algn="l"/>
            <a:r>
              <a:rPr lang="en-GB" dirty="0"/>
              <a:t>Iteration</a:t>
            </a:r>
          </a:p>
        </p:txBody>
      </p:sp>
      <p:sp>
        <p:nvSpPr>
          <p:cNvPr id="3" name="Slide Number Placeholder 2">
            <a:extLst>
              <a:ext uri="{FF2B5EF4-FFF2-40B4-BE49-F238E27FC236}">
                <a16:creationId xmlns:a16="http://schemas.microsoft.com/office/drawing/2014/main" id="{6DDE9C9C-7ADE-4A4A-AD23-576ADBA11B50}"/>
              </a:ext>
            </a:extLst>
          </p:cNvPr>
          <p:cNvSpPr>
            <a:spLocks noGrp="1"/>
          </p:cNvSpPr>
          <p:nvPr>
            <p:ph type="sldNum" sz="quarter" idx="12"/>
          </p:nvPr>
        </p:nvSpPr>
        <p:spPr/>
        <p:txBody>
          <a:bodyPr/>
          <a:lstStyle/>
          <a:p>
            <a:fld id="{D57F1E4F-1CFF-5643-939E-02111984F565}" type="slidenum">
              <a:rPr lang="en-US" smtClean="0"/>
              <a:t>128</a:t>
            </a:fld>
            <a:endParaRPr lang="en-US" dirty="0"/>
          </a:p>
        </p:txBody>
      </p:sp>
    </p:spTree>
    <p:extLst>
      <p:ext uri="{BB962C8B-B14F-4D97-AF65-F5344CB8AC3E}">
        <p14:creationId xmlns:p14="http://schemas.microsoft.com/office/powerpoint/2010/main" val="3844638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3" name="Picture 5" descr="C:\Users\Eduardo Fermé\Dropbox\ONGOING PAPERS\IJCAI - TUTORIAL CHINA\textos cortados\Image16.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55013" y="2231021"/>
            <a:ext cx="4474556" cy="3710404"/>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2" name="Title 1"/>
          <p:cNvSpPr>
            <a:spLocks noGrp="1"/>
          </p:cNvSpPr>
          <p:nvPr>
            <p:ph type="title"/>
          </p:nvPr>
        </p:nvSpPr>
        <p:spPr>
          <a:xfrm>
            <a:off x="646111" y="452718"/>
            <a:ext cx="9404723" cy="1400530"/>
          </a:xfrm>
          <a:noFill/>
          <a:ln w="9525">
            <a:noFill/>
            <a:round/>
            <a:headEnd/>
            <a:tailEnd/>
          </a:ln>
          <a:effectLst/>
          <a:extLst>
            <a:ext uri="{909E8E84-426E-40DD-AFC4-6F175D3DCCD1}">
              <a14:hiddenFill xmlns:a14="http://schemas.microsoft.com/office/drawing/2010/main">
                <a:solidFill>
                  <a:srgbClr val="FFFFFF"/>
                </a:solidFill>
              </a14:hiddenFill>
            </a:ext>
          </a:extLst>
        </p:spPr>
        <p:txBody>
          <a:bodyPr vert="horz" wrap="square" lIns="90000" tIns="46800" rIns="90000" bIns="46800" numCol="1" rtlCol="0" anchor="ctr" anchorCtr="0" compatLnSpc="1">
            <a:prstTxWarp prst="textNoShape">
              <a:avLst/>
            </a:prstTxWarp>
            <a:noAutofit/>
          </a:bodyPr>
          <a:lstStyle/>
          <a:p>
            <a:pPr algn="l"/>
            <a:r>
              <a:rPr lang="en-GB" dirty="0"/>
              <a:t>Iteration</a:t>
            </a:r>
          </a:p>
        </p:txBody>
      </p:sp>
      <p:pic>
        <p:nvPicPr>
          <p:cNvPr id="7" name="Picture 3" descr="C:\Users\Eduardo Fermé\Dropbox\ONGOING PAPERS\IJCAI - TUTORIAL CHINA\textos cortados\Image3.png">
            <a:extLst>
              <a:ext uri="{FF2B5EF4-FFF2-40B4-BE49-F238E27FC236}">
                <a16:creationId xmlns:a16="http://schemas.microsoft.com/office/drawing/2014/main" id="{832470E5-07CB-44A0-870A-EC47BB961D7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63272" y="1417464"/>
            <a:ext cx="6676353" cy="705687"/>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3" name="Slide Number Placeholder 2">
            <a:extLst>
              <a:ext uri="{FF2B5EF4-FFF2-40B4-BE49-F238E27FC236}">
                <a16:creationId xmlns:a16="http://schemas.microsoft.com/office/drawing/2014/main" id="{5FE994CB-A72B-475B-9A96-B69B21F67CDF}"/>
              </a:ext>
            </a:extLst>
          </p:cNvPr>
          <p:cNvSpPr>
            <a:spLocks noGrp="1"/>
          </p:cNvSpPr>
          <p:nvPr>
            <p:ph type="sldNum" sz="quarter" idx="12"/>
          </p:nvPr>
        </p:nvSpPr>
        <p:spPr/>
        <p:txBody>
          <a:bodyPr/>
          <a:lstStyle/>
          <a:p>
            <a:fld id="{D57F1E4F-1CFF-5643-939E-02111984F565}" type="slidenum">
              <a:rPr lang="en-US" smtClean="0"/>
              <a:t>129</a:t>
            </a:fld>
            <a:endParaRPr lang="en-US" dirty="0"/>
          </a:p>
        </p:txBody>
      </p:sp>
    </p:spTree>
    <p:extLst>
      <p:ext uri="{BB962C8B-B14F-4D97-AF65-F5344CB8AC3E}">
        <p14:creationId xmlns:p14="http://schemas.microsoft.com/office/powerpoint/2010/main" val="26707577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Grp="1" noChangeArrowheads="1"/>
          </p:cNvSpPr>
          <p:nvPr>
            <p:ph type="title"/>
          </p:nvPr>
        </p:nvSpPr>
        <p:spPr>
          <a:xfrm>
            <a:off x="646111" y="452718"/>
            <a:ext cx="9735846" cy="1400530"/>
          </a:xfrm>
        </p:spPr>
        <p:txBody>
          <a:bodyPr/>
          <a:lstStyle/>
          <a:p>
            <a:r>
              <a:rPr lang="en-GB" sz="4000" dirty="0"/>
              <a:t>Philosophy: </a:t>
            </a:r>
            <a:r>
              <a:rPr lang="en-GB" sz="4000" dirty="0" err="1"/>
              <a:t>Alchourrón</a:t>
            </a:r>
            <a:r>
              <a:rPr lang="en-GB" sz="4000" dirty="0"/>
              <a:t> and  </a:t>
            </a:r>
            <a:r>
              <a:rPr lang="en-GB" sz="4000" dirty="0" err="1"/>
              <a:t>Makinson</a:t>
            </a:r>
            <a:endParaRPr lang="en-GB" sz="4000" dirty="0"/>
          </a:p>
        </p:txBody>
      </p:sp>
      <p:sp>
        <p:nvSpPr>
          <p:cNvPr id="120835" name="Rectangle 3"/>
          <p:cNvSpPr>
            <a:spLocks noGrp="1" noChangeArrowheads="1"/>
          </p:cNvSpPr>
          <p:nvPr>
            <p:ph type="body" idx="1"/>
          </p:nvPr>
        </p:nvSpPr>
        <p:spPr>
          <a:xfrm>
            <a:off x="1981200" y="1553010"/>
            <a:ext cx="8229600" cy="2195473"/>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marL="457200" lvl="1" defTabSz="914400"/>
            <a:r>
              <a:rPr lang="en-GB" altLang="zh-CN" sz="2400" dirty="0">
                <a:latin typeface="+mn-lt"/>
                <a:ea typeface="+mn-ea"/>
                <a:cs typeface="+mn-cs"/>
              </a:rPr>
              <a:t>To analyse </a:t>
            </a:r>
            <a:r>
              <a:rPr lang="en-US" altLang="zh-CN" sz="2400" dirty="0">
                <a:latin typeface="+mn-lt"/>
                <a:ea typeface="+mn-ea"/>
                <a:cs typeface="+mn-cs"/>
              </a:rPr>
              <a:t>the logical structure of the derogation procedure of a norm contained in a legal code.</a:t>
            </a:r>
          </a:p>
          <a:p>
            <a:pPr marL="457200" lvl="1" defTabSz="914400"/>
            <a:r>
              <a:rPr lang="en-US" sz="2400" dirty="0">
                <a:latin typeface="+mn-lt"/>
                <a:ea typeface="+mn-ea"/>
                <a:cs typeface="+mn-cs"/>
              </a:rPr>
              <a:t>To find the general principles that any derogation should satisfy</a:t>
            </a:r>
            <a:r>
              <a:rPr lang="en-GB" sz="2400" dirty="0">
                <a:latin typeface="+mn-lt"/>
                <a:ea typeface="+mn-ea"/>
                <a:cs typeface="+mn-cs"/>
              </a:rPr>
              <a:t>.</a:t>
            </a:r>
          </a:p>
          <a:p>
            <a:pPr marL="457200" lvl="1" defTabSz="914400"/>
            <a:r>
              <a:rPr lang="en-GB" sz="2400" dirty="0">
                <a:latin typeface="+mn-lt"/>
                <a:ea typeface="+mn-ea"/>
                <a:cs typeface="+mn-cs"/>
              </a:rPr>
              <a:t>To define a family of all the possible derogations.</a:t>
            </a:r>
          </a:p>
        </p:txBody>
      </p:sp>
      <p:pic>
        <p:nvPicPr>
          <p:cNvPr id="12083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19400" y="4038601"/>
            <a:ext cx="2209800" cy="1795463"/>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a:ext uri="{91240B29-F687-4F45-9708-019B960494DF}">
              <a14:hiddenLine xmlns:a14="http://schemas.microsoft.com/office/drawing/2010/main" w="9525">
                <a:solidFill>
                  <a:schemeClr val="tx1"/>
                </a:solidFill>
                <a:miter lim="800000"/>
                <a:headEnd/>
                <a:tailEnd/>
              </a14:hiddenLine>
            </a:ext>
          </a:extLst>
        </p:spPr>
      </p:pic>
      <p:pic>
        <p:nvPicPr>
          <p:cNvPr id="120837"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620000" y="3872706"/>
            <a:ext cx="1700213" cy="2127250"/>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a:ext uri="{91240B29-F687-4F45-9708-019B960494DF}">
              <a14:hiddenLine xmlns:a14="http://schemas.microsoft.com/office/drawing/2010/main" w="9525">
                <a:solidFill>
                  <a:schemeClr val="tx1"/>
                </a:solidFill>
                <a:miter lim="800000"/>
                <a:headEnd/>
                <a:tailEnd/>
              </a14:hiddenLine>
            </a:ext>
          </a:extLst>
        </p:spPr>
      </p:pic>
      <p:sp>
        <p:nvSpPr>
          <p:cNvPr id="120838" name="Rectangle 6"/>
          <p:cNvSpPr>
            <a:spLocks noChangeArrowheads="1"/>
          </p:cNvSpPr>
          <p:nvPr/>
        </p:nvSpPr>
        <p:spPr bwMode="auto">
          <a:xfrm>
            <a:off x="3657600" y="6248401"/>
            <a:ext cx="55626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eaLnBrk="0" hangingPunct="0"/>
            <a:r>
              <a:rPr lang="es-ES_tradnl" dirty="0">
                <a:solidFill>
                  <a:srgbClr val="FFFF00"/>
                </a:solidFill>
                <a:latin typeface="Times New Roman" pitchFamily="18" charset="0"/>
              </a:rPr>
              <a:t>“</a:t>
            </a:r>
            <a:r>
              <a:rPr lang="es-ES_tradnl" i="1" dirty="0" err="1">
                <a:solidFill>
                  <a:srgbClr val="FFFF00"/>
                </a:solidFill>
                <a:latin typeface="Times New Roman" pitchFamily="18" charset="0"/>
              </a:rPr>
              <a:t>Hierarchies</a:t>
            </a:r>
            <a:r>
              <a:rPr lang="es-ES_tradnl" i="1" dirty="0">
                <a:solidFill>
                  <a:srgbClr val="FFFF00"/>
                </a:solidFill>
                <a:latin typeface="Times New Roman" pitchFamily="18" charset="0"/>
              </a:rPr>
              <a:t> of </a:t>
            </a:r>
            <a:r>
              <a:rPr lang="es-ES_tradnl" i="1" dirty="0" err="1">
                <a:solidFill>
                  <a:srgbClr val="FFFF00"/>
                </a:solidFill>
                <a:latin typeface="Times New Roman" pitchFamily="18" charset="0"/>
              </a:rPr>
              <a:t>Regulations</a:t>
            </a:r>
            <a:r>
              <a:rPr lang="es-ES_tradnl" i="1" dirty="0">
                <a:solidFill>
                  <a:srgbClr val="FFFF00"/>
                </a:solidFill>
                <a:latin typeface="Times New Roman" pitchFamily="18" charset="0"/>
              </a:rPr>
              <a:t> and </a:t>
            </a:r>
            <a:r>
              <a:rPr lang="es-ES_tradnl" i="1" dirty="0" err="1">
                <a:solidFill>
                  <a:srgbClr val="FFFF00"/>
                </a:solidFill>
                <a:latin typeface="Times New Roman" pitchFamily="18" charset="0"/>
              </a:rPr>
              <a:t>their</a:t>
            </a:r>
            <a:r>
              <a:rPr lang="es-ES_tradnl" i="1" dirty="0">
                <a:solidFill>
                  <a:srgbClr val="FFFF00"/>
                </a:solidFill>
                <a:latin typeface="Times New Roman" pitchFamily="18" charset="0"/>
              </a:rPr>
              <a:t> Logic</a:t>
            </a:r>
            <a:r>
              <a:rPr lang="es-ES_tradnl" dirty="0">
                <a:solidFill>
                  <a:srgbClr val="FFFF00"/>
                </a:solidFill>
                <a:latin typeface="Times New Roman" pitchFamily="18" charset="0"/>
              </a:rPr>
              <a:t>”  1981</a:t>
            </a:r>
          </a:p>
        </p:txBody>
      </p:sp>
      <p:sp>
        <p:nvSpPr>
          <p:cNvPr id="2" name="Slide Number Placeholder 1">
            <a:extLst>
              <a:ext uri="{FF2B5EF4-FFF2-40B4-BE49-F238E27FC236}">
                <a16:creationId xmlns:a16="http://schemas.microsoft.com/office/drawing/2014/main" id="{EC2A15CD-9A90-4BB2-8EC1-71ACF24652F8}"/>
              </a:ext>
            </a:extLst>
          </p:cNvPr>
          <p:cNvSpPr>
            <a:spLocks noGrp="1"/>
          </p:cNvSpPr>
          <p:nvPr>
            <p:ph type="sldNum" sz="quarter" idx="12"/>
          </p:nvPr>
        </p:nvSpPr>
        <p:spPr/>
        <p:txBody>
          <a:bodyPr/>
          <a:lstStyle/>
          <a:p>
            <a:fld id="{D57F1E4F-1CFF-5643-939E-02111984F565}" type="slidenum">
              <a:rPr lang="en-US" smtClean="0"/>
              <a:t>13</a:t>
            </a:fld>
            <a:endParaRPr lang="en-US" dirty="0"/>
          </a:p>
        </p:txBody>
      </p:sp>
    </p:spTree>
    <p:extLst>
      <p:ext uri="{BB962C8B-B14F-4D97-AF65-F5344CB8AC3E}">
        <p14:creationId xmlns:p14="http://schemas.microsoft.com/office/powerpoint/2010/main" val="4237604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4" descr="C:\Users\Eduardo Fermé\Dropbox\ONGOING PAPERS\IJCAI - TUTORIAL CHINA\textos cortados\Image4.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88364" y="1482405"/>
            <a:ext cx="7200000" cy="699174"/>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2054" name="Picture 6" descr="C:\Users\Eduardo Fermé\Dropbox\ONGOING PAPERS\IJCAI - TUTORIAL CHINA\textos cortados\Image17.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55013" y="2231022"/>
            <a:ext cx="4481975" cy="3710404"/>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2" name="Title 1"/>
          <p:cNvSpPr>
            <a:spLocks noGrp="1"/>
          </p:cNvSpPr>
          <p:nvPr>
            <p:ph type="title"/>
          </p:nvPr>
        </p:nvSpPr>
        <p:spPr>
          <a:noFill/>
          <a:ln w="9525">
            <a:noFill/>
            <a:round/>
            <a:headEnd/>
            <a:tailEnd/>
          </a:ln>
          <a:effectLst/>
        </p:spPr>
        <p:txBody>
          <a:bodyPr vert="horz" wrap="square" lIns="90000" tIns="46800" rIns="90000" bIns="46800" numCol="1" rtlCol="0" anchor="ctr" anchorCtr="0" compatLnSpc="1">
            <a:prstTxWarp prst="textNoShape">
              <a:avLst/>
            </a:prstTxWarp>
            <a:noAutofit/>
          </a:bodyPr>
          <a:lstStyle/>
          <a:p>
            <a:pPr algn="l"/>
            <a:r>
              <a:rPr lang="en-GB" dirty="0"/>
              <a:t>Iteration</a:t>
            </a:r>
          </a:p>
        </p:txBody>
      </p:sp>
      <p:sp>
        <p:nvSpPr>
          <p:cNvPr id="3" name="Slide Number Placeholder 2">
            <a:extLst>
              <a:ext uri="{FF2B5EF4-FFF2-40B4-BE49-F238E27FC236}">
                <a16:creationId xmlns:a16="http://schemas.microsoft.com/office/drawing/2014/main" id="{9436D272-73E2-411E-B106-74AD1C9A57C2}"/>
              </a:ext>
            </a:extLst>
          </p:cNvPr>
          <p:cNvSpPr>
            <a:spLocks noGrp="1"/>
          </p:cNvSpPr>
          <p:nvPr>
            <p:ph type="sldNum" sz="quarter" idx="12"/>
          </p:nvPr>
        </p:nvSpPr>
        <p:spPr/>
        <p:txBody>
          <a:bodyPr/>
          <a:lstStyle/>
          <a:p>
            <a:fld id="{D57F1E4F-1CFF-5643-939E-02111984F565}" type="slidenum">
              <a:rPr lang="en-US" smtClean="0"/>
              <a:t>130</a:t>
            </a:fld>
            <a:endParaRPr lang="en-US" dirty="0"/>
          </a:p>
        </p:txBody>
      </p:sp>
    </p:spTree>
    <p:extLst>
      <p:ext uri="{BB962C8B-B14F-4D97-AF65-F5344CB8AC3E}">
        <p14:creationId xmlns:p14="http://schemas.microsoft.com/office/powerpoint/2010/main" val="9951795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w="9525">
            <a:noFill/>
            <a:round/>
            <a:headEnd/>
            <a:tailEnd/>
          </a:ln>
          <a:effectLst/>
        </p:spPr>
        <p:txBody>
          <a:bodyPr vert="horz" wrap="square" lIns="90000" tIns="46800" rIns="90000" bIns="46800" numCol="1" rtlCol="0" anchor="ctr" anchorCtr="0" compatLnSpc="1">
            <a:prstTxWarp prst="textNoShape">
              <a:avLst/>
            </a:prstTxWarp>
            <a:noAutofit/>
          </a:bodyPr>
          <a:lstStyle/>
          <a:p>
            <a:pPr algn="l"/>
            <a:r>
              <a:rPr lang="en-GB" dirty="0"/>
              <a:t>Major Classes of Iterated Operators</a:t>
            </a:r>
          </a:p>
        </p:txBody>
      </p:sp>
      <p:pic>
        <p:nvPicPr>
          <p:cNvPr id="11266" name="Picture 2" descr="C:\Users\Eduardo Fermé\Dropbox\ONGOING PAPERS\IJCAI - TUTORIAL CHINA\textos cortados\textos cortados arreglos\Image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63553" y="2249239"/>
            <a:ext cx="8249957" cy="1368152"/>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11267" name="Picture 3" descr="C:\Users\Eduardo Fermé\Dropbox\ONGOING PAPERS\IJCAI - TUTORIAL CHINA\textos cortados\textos cortados arreglos\Image5.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84232" y="3933057"/>
            <a:ext cx="1962336" cy="2527251"/>
          </a:xfrm>
          <a:prstGeom prst="rect">
            <a:avLst/>
          </a:prstGeom>
          <a:no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3" name="Slide Number Placeholder 2">
            <a:extLst>
              <a:ext uri="{FF2B5EF4-FFF2-40B4-BE49-F238E27FC236}">
                <a16:creationId xmlns:a16="http://schemas.microsoft.com/office/drawing/2014/main" id="{6BFFBC85-EAF8-4650-8482-ECAA9F3EE01A}"/>
              </a:ext>
            </a:extLst>
          </p:cNvPr>
          <p:cNvSpPr>
            <a:spLocks noGrp="1"/>
          </p:cNvSpPr>
          <p:nvPr>
            <p:ph type="sldNum" sz="quarter" idx="12"/>
          </p:nvPr>
        </p:nvSpPr>
        <p:spPr/>
        <p:txBody>
          <a:bodyPr/>
          <a:lstStyle/>
          <a:p>
            <a:fld id="{D57F1E4F-1CFF-5643-939E-02111984F565}" type="slidenum">
              <a:rPr lang="en-US" smtClean="0"/>
              <a:t>131</a:t>
            </a:fld>
            <a:endParaRPr lang="en-US" dirty="0"/>
          </a:p>
        </p:txBody>
      </p:sp>
    </p:spTree>
    <p:extLst>
      <p:ext uri="{BB962C8B-B14F-4D97-AF65-F5344CB8AC3E}">
        <p14:creationId xmlns:p14="http://schemas.microsoft.com/office/powerpoint/2010/main" val="2776323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w="9525">
            <a:noFill/>
            <a:round/>
            <a:headEnd/>
            <a:tailEnd/>
          </a:ln>
          <a:effectLst/>
        </p:spPr>
        <p:txBody>
          <a:bodyPr vert="horz" wrap="square" lIns="90000" tIns="46800" rIns="90000" bIns="46800" numCol="1" rtlCol="0" anchor="ctr" anchorCtr="0" compatLnSpc="1">
            <a:prstTxWarp prst="textNoShape">
              <a:avLst/>
            </a:prstTxWarp>
            <a:noAutofit/>
          </a:bodyPr>
          <a:lstStyle/>
          <a:p>
            <a:r>
              <a:rPr lang="en-GB" dirty="0"/>
              <a:t>Belief States</a:t>
            </a:r>
          </a:p>
        </p:txBody>
      </p:sp>
      <p:pic>
        <p:nvPicPr>
          <p:cNvPr id="1030" name="Picture 6" descr="C:\Users\Eduardo Fermé\Dropbox\ONGOING PAPERS\IJCAI - TUTORIAL CHINA\textos cortados\Image24.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21837" y="1760045"/>
            <a:ext cx="7200000" cy="774354"/>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1031" name="Picture 7" descr="C:\Users\Eduardo Fermé\Dropbox\ONGOING PAPERS\IJCAI - TUTORIAL CHINA\textos cortados\Image25.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94413" y="2753140"/>
            <a:ext cx="7200000" cy="819876"/>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1032" name="Picture 8" descr="C:\Users\Eduardo Fermé\Dropbox\ONGOING PAPERS\IJCAI - TUTORIAL CHINA\textos cortados\Image26.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10387" y="3923458"/>
            <a:ext cx="7200000" cy="729679"/>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1033" name="Picture 9" descr="C:\Users\Eduardo Fermé\Dropbox\ONGOING PAPERS\IJCAI - TUTORIAL CHINA\textos cortados\Image27.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94413" y="5013176"/>
            <a:ext cx="7200000" cy="693168"/>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3" name="Slide Number Placeholder 2">
            <a:extLst>
              <a:ext uri="{FF2B5EF4-FFF2-40B4-BE49-F238E27FC236}">
                <a16:creationId xmlns:a16="http://schemas.microsoft.com/office/drawing/2014/main" id="{CA0867DD-D74F-4866-BA96-6F2A064011BA}"/>
              </a:ext>
            </a:extLst>
          </p:cNvPr>
          <p:cNvSpPr>
            <a:spLocks noGrp="1"/>
          </p:cNvSpPr>
          <p:nvPr>
            <p:ph type="sldNum" sz="quarter" idx="12"/>
          </p:nvPr>
        </p:nvSpPr>
        <p:spPr/>
        <p:txBody>
          <a:bodyPr/>
          <a:lstStyle/>
          <a:p>
            <a:fld id="{D57F1E4F-1CFF-5643-939E-02111984F565}" type="slidenum">
              <a:rPr lang="en-US" smtClean="0"/>
              <a:t>132</a:t>
            </a:fld>
            <a:endParaRPr lang="en-US" dirty="0"/>
          </a:p>
        </p:txBody>
      </p:sp>
    </p:spTree>
    <p:extLst>
      <p:ext uri="{BB962C8B-B14F-4D97-AF65-F5344CB8AC3E}">
        <p14:creationId xmlns:p14="http://schemas.microsoft.com/office/powerpoint/2010/main" val="2270113700"/>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w="9525">
            <a:noFill/>
            <a:round/>
            <a:headEnd/>
            <a:tailEnd/>
          </a:ln>
          <a:effectLst/>
        </p:spPr>
        <p:txBody>
          <a:bodyPr vert="horz" wrap="square" lIns="90000" tIns="46800" rIns="90000" bIns="46800" numCol="1" rtlCol="0" anchor="ctr" anchorCtr="0" compatLnSpc="1">
            <a:prstTxWarp prst="textNoShape">
              <a:avLst/>
            </a:prstTxWarp>
            <a:noAutofit/>
          </a:bodyPr>
          <a:lstStyle/>
          <a:p>
            <a:r>
              <a:rPr lang="en-GB" sz="4000" dirty="0"/>
              <a:t>Major Classes of Iterated Operators</a:t>
            </a:r>
          </a:p>
        </p:txBody>
      </p:sp>
      <p:pic>
        <p:nvPicPr>
          <p:cNvPr id="5123" name="Picture 3" descr="C:\Users\Eduardo Fermé\Dropbox\ONGOING PAPERS\IJCAI - TUTORIAL CHINA\textos cortados\Image43.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22488" y="1946409"/>
            <a:ext cx="7981950" cy="838200"/>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5125" name="Picture 5" descr="C:\Users\Eduardo Fermé\Dropbox\ONGOING PAPERS\IJCAI - TUTORIAL CHINA\textos cortados\Image45.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03438" y="3429001"/>
            <a:ext cx="8001000" cy="1038225"/>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3" name="Slide Number Placeholder 2">
            <a:extLst>
              <a:ext uri="{FF2B5EF4-FFF2-40B4-BE49-F238E27FC236}">
                <a16:creationId xmlns:a16="http://schemas.microsoft.com/office/drawing/2014/main" id="{939F666A-C41C-4D78-9715-3ADCD6289E7A}"/>
              </a:ext>
            </a:extLst>
          </p:cNvPr>
          <p:cNvSpPr>
            <a:spLocks noGrp="1"/>
          </p:cNvSpPr>
          <p:nvPr>
            <p:ph type="sldNum" sz="quarter" idx="12"/>
          </p:nvPr>
        </p:nvSpPr>
        <p:spPr/>
        <p:txBody>
          <a:bodyPr/>
          <a:lstStyle/>
          <a:p>
            <a:fld id="{D57F1E4F-1CFF-5643-939E-02111984F565}" type="slidenum">
              <a:rPr lang="en-US" smtClean="0"/>
              <a:t>133</a:t>
            </a:fld>
            <a:endParaRPr lang="en-US" dirty="0"/>
          </a:p>
        </p:txBody>
      </p:sp>
    </p:spTree>
    <p:extLst>
      <p:ext uri="{BB962C8B-B14F-4D97-AF65-F5344CB8AC3E}">
        <p14:creationId xmlns:p14="http://schemas.microsoft.com/office/powerpoint/2010/main" val="1652450035"/>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Eduardo Fermé\Dropbox\ONGOING PAPERS\IJCAI - TUTORIAL CHINA\textos cortados\Textos cortados parte 2-1\Image44.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40309" y="3429000"/>
            <a:ext cx="8010525" cy="2428875"/>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2" name="Title 1"/>
          <p:cNvSpPr>
            <a:spLocks noGrp="1"/>
          </p:cNvSpPr>
          <p:nvPr>
            <p:ph type="title"/>
          </p:nvPr>
        </p:nvSpPr>
        <p:spPr>
          <a:noFill/>
          <a:ln w="9525">
            <a:noFill/>
            <a:round/>
            <a:headEnd/>
            <a:tailEnd/>
          </a:ln>
          <a:effectLst/>
        </p:spPr>
        <p:txBody>
          <a:bodyPr vert="horz" wrap="square" lIns="90000" tIns="46800" rIns="90000" bIns="46800" numCol="1" rtlCol="0" anchor="ctr" anchorCtr="0" compatLnSpc="1">
            <a:prstTxWarp prst="textNoShape">
              <a:avLst/>
            </a:prstTxWarp>
            <a:noAutofit/>
          </a:bodyPr>
          <a:lstStyle/>
          <a:p>
            <a:r>
              <a:rPr lang="en-GB" sz="4000" dirty="0"/>
              <a:t>Major Classes of Iterated Operators</a:t>
            </a:r>
          </a:p>
        </p:txBody>
      </p:sp>
      <p:pic>
        <p:nvPicPr>
          <p:cNvPr id="5123" name="Picture 3" descr="C:\Users\Eduardo Fermé\Dropbox\ONGOING PAPERS\IJCAI - TUTORIAL CHINA\textos cortados\Image43.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05025" y="2011064"/>
            <a:ext cx="7981950" cy="838200"/>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3" name="Slide Number Placeholder 2">
            <a:extLst>
              <a:ext uri="{FF2B5EF4-FFF2-40B4-BE49-F238E27FC236}">
                <a16:creationId xmlns:a16="http://schemas.microsoft.com/office/drawing/2014/main" id="{A235EF97-67BC-4E4F-ACC4-2140C2602160}"/>
              </a:ext>
            </a:extLst>
          </p:cNvPr>
          <p:cNvSpPr>
            <a:spLocks noGrp="1"/>
          </p:cNvSpPr>
          <p:nvPr>
            <p:ph type="sldNum" sz="quarter" idx="12"/>
          </p:nvPr>
        </p:nvSpPr>
        <p:spPr/>
        <p:txBody>
          <a:bodyPr/>
          <a:lstStyle/>
          <a:p>
            <a:fld id="{D57F1E4F-1CFF-5643-939E-02111984F565}" type="slidenum">
              <a:rPr lang="en-US" smtClean="0"/>
              <a:t>134</a:t>
            </a:fld>
            <a:endParaRPr lang="en-US" dirty="0"/>
          </a:p>
        </p:txBody>
      </p:sp>
    </p:spTree>
    <p:extLst>
      <p:ext uri="{BB962C8B-B14F-4D97-AF65-F5344CB8AC3E}">
        <p14:creationId xmlns:p14="http://schemas.microsoft.com/office/powerpoint/2010/main" val="1969885986"/>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Eduardo Fermé\Dropbox\ONGOING PAPERS\IJCAI - TUTORIAL CHINA\textos cortados\Image46.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40309" y="3744058"/>
            <a:ext cx="8010525" cy="1619250"/>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2" name="Title 1"/>
          <p:cNvSpPr>
            <a:spLocks noGrp="1"/>
          </p:cNvSpPr>
          <p:nvPr>
            <p:ph type="title"/>
          </p:nvPr>
        </p:nvSpPr>
        <p:spPr>
          <a:noFill/>
          <a:ln w="9525">
            <a:noFill/>
            <a:round/>
            <a:headEnd/>
            <a:tailEnd/>
          </a:ln>
          <a:effectLst/>
        </p:spPr>
        <p:txBody>
          <a:bodyPr vert="horz" wrap="square" lIns="90000" tIns="46800" rIns="90000" bIns="46800" numCol="1" rtlCol="0" anchor="ctr" anchorCtr="0" compatLnSpc="1">
            <a:prstTxWarp prst="textNoShape">
              <a:avLst/>
            </a:prstTxWarp>
            <a:noAutofit/>
          </a:bodyPr>
          <a:lstStyle/>
          <a:p>
            <a:r>
              <a:rPr lang="en-GB" sz="4000" dirty="0"/>
              <a:t>Major Classes of Iterated Operators</a:t>
            </a:r>
          </a:p>
        </p:txBody>
      </p:sp>
      <p:pic>
        <p:nvPicPr>
          <p:cNvPr id="5123" name="Picture 3" descr="C:\Users\Eduardo Fermé\Dropbox\ONGOING PAPERS\IJCAI - TUTORIAL CHINA\textos cortados\Image43.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05025" y="2084954"/>
            <a:ext cx="7981950" cy="838200"/>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3" name="Slide Number Placeholder 2">
            <a:extLst>
              <a:ext uri="{FF2B5EF4-FFF2-40B4-BE49-F238E27FC236}">
                <a16:creationId xmlns:a16="http://schemas.microsoft.com/office/drawing/2014/main" id="{A4561A04-85FE-4096-88FE-91CAD2FB5647}"/>
              </a:ext>
            </a:extLst>
          </p:cNvPr>
          <p:cNvSpPr>
            <a:spLocks noGrp="1"/>
          </p:cNvSpPr>
          <p:nvPr>
            <p:ph type="sldNum" sz="quarter" idx="12"/>
          </p:nvPr>
        </p:nvSpPr>
        <p:spPr/>
        <p:txBody>
          <a:bodyPr/>
          <a:lstStyle/>
          <a:p>
            <a:fld id="{D57F1E4F-1CFF-5643-939E-02111984F565}" type="slidenum">
              <a:rPr lang="en-US" smtClean="0"/>
              <a:t>135</a:t>
            </a:fld>
            <a:endParaRPr lang="en-US" dirty="0"/>
          </a:p>
        </p:txBody>
      </p:sp>
    </p:spTree>
    <p:extLst>
      <p:ext uri="{BB962C8B-B14F-4D97-AF65-F5344CB8AC3E}">
        <p14:creationId xmlns:p14="http://schemas.microsoft.com/office/powerpoint/2010/main" val="1871763426"/>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w="9525">
            <a:noFill/>
            <a:round/>
            <a:headEnd/>
            <a:tailEnd/>
          </a:ln>
          <a:effectLst/>
        </p:spPr>
        <p:txBody>
          <a:bodyPr vert="horz" wrap="square" lIns="90000" tIns="46800" rIns="90000" bIns="46800" numCol="1" rtlCol="0" anchor="ctr" anchorCtr="0" compatLnSpc="1">
            <a:prstTxWarp prst="textNoShape">
              <a:avLst/>
            </a:prstTxWarp>
            <a:noAutofit/>
          </a:bodyPr>
          <a:lstStyle/>
          <a:p>
            <a:pPr algn="l"/>
            <a:r>
              <a:rPr lang="en-GB" sz="3600" dirty="0"/>
              <a:t>AGM Revision Postulates for Belief States</a:t>
            </a:r>
          </a:p>
        </p:txBody>
      </p:sp>
      <p:sp>
        <p:nvSpPr>
          <p:cNvPr id="3" name="Slide Number Placeholder 2">
            <a:extLst>
              <a:ext uri="{FF2B5EF4-FFF2-40B4-BE49-F238E27FC236}">
                <a16:creationId xmlns:a16="http://schemas.microsoft.com/office/drawing/2014/main" id="{124C038A-C751-4685-A455-AD3CFCBCEFBB}"/>
              </a:ext>
            </a:extLst>
          </p:cNvPr>
          <p:cNvSpPr>
            <a:spLocks noGrp="1"/>
          </p:cNvSpPr>
          <p:nvPr>
            <p:ph type="sldNum" sz="quarter" idx="12"/>
          </p:nvPr>
        </p:nvSpPr>
        <p:spPr/>
        <p:txBody>
          <a:bodyPr/>
          <a:lstStyle/>
          <a:p>
            <a:fld id="{D57F1E4F-1CFF-5643-939E-02111984F565}" type="slidenum">
              <a:rPr lang="en-US" smtClean="0"/>
              <a:t>136</a:t>
            </a:fld>
            <a:endParaRPr lang="en-US" dirty="0"/>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82026" y="2007975"/>
            <a:ext cx="7227947" cy="3137615"/>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Tree>
    <p:extLst>
      <p:ext uri="{BB962C8B-B14F-4D97-AF65-F5344CB8AC3E}">
        <p14:creationId xmlns:p14="http://schemas.microsoft.com/office/powerpoint/2010/main" val="2983232265"/>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w="9525">
            <a:noFill/>
            <a:round/>
            <a:headEnd/>
            <a:tailEnd/>
          </a:ln>
          <a:effectLst/>
        </p:spPr>
        <p:txBody>
          <a:bodyPr vert="horz" wrap="square" lIns="90000" tIns="46800" rIns="90000" bIns="46800" numCol="1" rtlCol="0" anchor="ctr" anchorCtr="0" compatLnSpc="1">
            <a:prstTxWarp prst="textNoShape">
              <a:avLst/>
            </a:prstTxWarp>
            <a:noAutofit/>
          </a:bodyPr>
          <a:lstStyle/>
          <a:p>
            <a:r>
              <a:rPr lang="en-GB" sz="4000" dirty="0"/>
              <a:t>DP Postulates</a:t>
            </a:r>
          </a:p>
        </p:txBody>
      </p:sp>
      <p:sp>
        <p:nvSpPr>
          <p:cNvPr id="3" name="Slide Number Placeholder 2">
            <a:extLst>
              <a:ext uri="{FF2B5EF4-FFF2-40B4-BE49-F238E27FC236}">
                <a16:creationId xmlns:a16="http://schemas.microsoft.com/office/drawing/2014/main" id="{989CF949-A625-4EDA-9748-4EA20FB2F457}"/>
              </a:ext>
            </a:extLst>
          </p:cNvPr>
          <p:cNvSpPr>
            <a:spLocks noGrp="1"/>
          </p:cNvSpPr>
          <p:nvPr>
            <p:ph type="sldNum" sz="quarter" idx="12"/>
          </p:nvPr>
        </p:nvSpPr>
        <p:spPr/>
        <p:txBody>
          <a:bodyPr/>
          <a:lstStyle/>
          <a:p>
            <a:fld id="{D57F1E4F-1CFF-5643-939E-02111984F565}" type="slidenum">
              <a:rPr lang="en-US" smtClean="0"/>
              <a:t>137</a:t>
            </a:fld>
            <a:endParaRPr lang="en-US" dirty="0"/>
          </a:p>
        </p:txBody>
      </p:sp>
      <p:pic>
        <p:nvPicPr>
          <p:cNvPr id="3074" name="Picture 2" descr="C:\Users\Eduardo Fermé\Dropbox\ONGOING PAPERS\IJCAI - TUTORIAL CHINA\textos cortados\Image29.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58134" y="1557073"/>
            <a:ext cx="7027241" cy="495413"/>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3076" name="Picture 4" descr="C:\Users\Eduardo Fermé\Dropbox\ONGOING PAPERS\IJCAI - TUTORIAL CHINA\textos cortados\Image38.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84796" y="2606886"/>
            <a:ext cx="2549788" cy="2113620"/>
          </a:xfrm>
          <a:prstGeom prst="rect">
            <a:avLst/>
          </a:prstGeom>
          <a:noFill/>
          <a:ln w="9525">
            <a:noFill/>
            <a:miter lim="800000"/>
            <a:headEnd/>
            <a:tailEnd/>
          </a:ln>
          <a:effectLst>
            <a:outerShdw blurRad="457200" dist="406400" dir="2340000" algn="ctr" rotWithShape="0">
              <a:srgbClr val="723232">
                <a:alpha val="85000"/>
              </a:srgbClr>
            </a:outerShdw>
          </a:effectLst>
          <a:scene3d>
            <a:camera prst="orthographicFront"/>
            <a:lightRig rig="threePt" dir="t"/>
          </a:scene3d>
          <a:sp3d extrusionH="76200">
            <a:extrusionClr>
              <a:srgbClr val="FF0000"/>
            </a:extrusionClr>
          </a:sp3d>
          <a:extLst>
            <a:ext uri="{909E8E84-426E-40DD-AFC4-6F175D3DCCD1}">
              <a14:hiddenFill xmlns:a14="http://schemas.microsoft.com/office/drawing/2010/main">
                <a:solidFill>
                  <a:srgbClr val="FFFFFF"/>
                </a:solidFill>
              </a14:hiddenFill>
            </a:ext>
          </a:extLst>
        </p:spPr>
      </p:pic>
      <p:pic>
        <p:nvPicPr>
          <p:cNvPr id="3077" name="Picture 5" descr="C:\Users\Eduardo Fermé\Dropbox\ONGOING PAPERS\IJCAI - TUTORIAL CHINA\textos cortados\Image39.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284796" y="2606886"/>
            <a:ext cx="2562799" cy="2096161"/>
          </a:xfrm>
          <a:prstGeom prst="rect">
            <a:avLst/>
          </a:prstGeom>
          <a:no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1027" name="Picture 3" descr="C:\Users\Eduardo Fermé\Dropbox\ONGOING PAPERS\IJCAI - TUTORIAL CHINA\textos cortados\Image4.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44405" y="1853248"/>
            <a:ext cx="1468373" cy="1801719"/>
          </a:xfrm>
          <a:prstGeom prst="rect">
            <a:avLst/>
          </a:prstGeom>
          <a:no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1028" name="Picture 4" descr="C:\Users\Eduardo Fermé\Dropbox\ONGOING PAPERS\IJCAI - TUTORIAL CHINA\textos cortados\Image6.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31661" y="3999999"/>
            <a:ext cx="1693859" cy="1801719"/>
          </a:xfrm>
          <a:prstGeom prst="rect">
            <a:avLst/>
          </a:prstGeom>
          <a:no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6" name="Picture 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258134" y="2251724"/>
            <a:ext cx="6230085" cy="2674329"/>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Tree>
    <p:extLst>
      <p:ext uri="{BB962C8B-B14F-4D97-AF65-F5344CB8AC3E}">
        <p14:creationId xmlns:p14="http://schemas.microsoft.com/office/powerpoint/2010/main" val="5419617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77"/>
                                        </p:tgtEl>
                                        <p:attrNameLst>
                                          <p:attrName>style.visibility</p:attrName>
                                        </p:attrNameLst>
                                      </p:cBhvr>
                                      <p:to>
                                        <p:strVal val="visible"/>
                                      </p:to>
                                    </p:set>
                                    <p:animEffect transition="in" filter="fade">
                                      <p:cBhvr>
                                        <p:cTn id="7" dur="500"/>
                                        <p:tgtEl>
                                          <p:spTgt spid="307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3076"/>
                                        </p:tgtEl>
                                      </p:cBhvr>
                                    </p:animEffect>
                                    <p:set>
                                      <p:cBhvr>
                                        <p:cTn id="12" dur="1" fill="hold">
                                          <p:stCondLst>
                                            <p:cond delay="499"/>
                                          </p:stCondLst>
                                        </p:cTn>
                                        <p:tgtEl>
                                          <p:spTgt spid="307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descr="C:\Users\Eduardo Fermé\Dropbox\ONGOING PAPERS\IJCAI - TUTORIAL CHINA\textos cortados\Image36.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14416" y="2699331"/>
            <a:ext cx="3168000" cy="2615556"/>
          </a:xfrm>
          <a:prstGeom prst="rect">
            <a:avLst/>
          </a:prstGeom>
          <a:no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4100" name="Picture 4" descr="C:\Users\Eduardo Fermé\Dropbox\ONGOING PAPERS\IJCAI - TUTORIAL CHINA\textos cortados\Image37.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14416" y="2708921"/>
            <a:ext cx="3168000" cy="2605967"/>
          </a:xfrm>
          <a:prstGeom prst="rect">
            <a:avLst/>
          </a:prstGeom>
          <a:no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2" name="Title 1"/>
          <p:cNvSpPr>
            <a:spLocks noGrp="1"/>
          </p:cNvSpPr>
          <p:nvPr>
            <p:ph type="title"/>
          </p:nvPr>
        </p:nvSpPr>
        <p:spPr>
          <a:noFill/>
          <a:ln w="9525">
            <a:noFill/>
            <a:round/>
            <a:headEnd/>
            <a:tailEnd/>
          </a:ln>
          <a:effectLst/>
        </p:spPr>
        <p:txBody>
          <a:bodyPr vert="horz" wrap="square" lIns="90000" tIns="46800" rIns="90000" bIns="46800" numCol="1" rtlCol="0" anchor="ctr" anchorCtr="0" compatLnSpc="1">
            <a:prstTxWarp prst="textNoShape">
              <a:avLst/>
            </a:prstTxWarp>
            <a:noAutofit/>
          </a:bodyPr>
          <a:lstStyle/>
          <a:p>
            <a:r>
              <a:rPr lang="en-GB" sz="4000" dirty="0"/>
              <a:t>DP Postulates</a:t>
            </a:r>
          </a:p>
        </p:txBody>
      </p:sp>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314417" y="5805265"/>
            <a:ext cx="3341657" cy="418925"/>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7" name="Picture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529081" y="2708921"/>
            <a:ext cx="5400600" cy="2040685"/>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3" name="Slide Number Placeholder 2">
            <a:extLst>
              <a:ext uri="{FF2B5EF4-FFF2-40B4-BE49-F238E27FC236}">
                <a16:creationId xmlns:a16="http://schemas.microsoft.com/office/drawing/2014/main" id="{29F5B9DA-28F2-44EA-AC0B-1932E5D188CD}"/>
              </a:ext>
            </a:extLst>
          </p:cNvPr>
          <p:cNvSpPr>
            <a:spLocks noGrp="1"/>
          </p:cNvSpPr>
          <p:nvPr>
            <p:ph type="sldNum" sz="quarter" idx="12"/>
          </p:nvPr>
        </p:nvSpPr>
        <p:spPr/>
        <p:txBody>
          <a:bodyPr/>
          <a:lstStyle/>
          <a:p>
            <a:fld id="{D57F1E4F-1CFF-5643-939E-02111984F565}" type="slidenum">
              <a:rPr lang="en-US" smtClean="0"/>
              <a:t>138</a:t>
            </a:fld>
            <a:endParaRPr lang="en-US" dirty="0"/>
          </a:p>
        </p:txBody>
      </p:sp>
    </p:spTree>
    <p:extLst>
      <p:ext uri="{BB962C8B-B14F-4D97-AF65-F5344CB8AC3E}">
        <p14:creationId xmlns:p14="http://schemas.microsoft.com/office/powerpoint/2010/main" val="15607128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4100"/>
                                        </p:tgtEl>
                                      </p:cBhvr>
                                    </p:animEffect>
                                    <p:set>
                                      <p:cBhvr>
                                        <p:cTn id="7" dur="1" fill="hold">
                                          <p:stCondLst>
                                            <p:cond delay="499"/>
                                          </p:stCondLst>
                                        </p:cTn>
                                        <p:tgtEl>
                                          <p:spTgt spid="4100"/>
                                        </p:tgtEl>
                                        <p:attrNameLst>
                                          <p:attrName>style.visibility</p:attrName>
                                        </p:attrNameLst>
                                      </p:cBhvr>
                                      <p:to>
                                        <p:strVal val="hidden"/>
                                      </p:to>
                                    </p:set>
                                  </p:childTnLst>
                                </p:cTn>
                              </p:par>
                              <p:par>
                                <p:cTn id="8" presetID="1" presetClass="entr" presetSubtype="0" fill="hold" nodeType="withEffect">
                                  <p:stCondLst>
                                    <p:cond delay="0"/>
                                  </p:stCondLst>
                                  <p:childTnLst>
                                    <p:set>
                                      <p:cBhvr>
                                        <p:cTn id="9" dur="1" fill="hold">
                                          <p:stCondLst>
                                            <p:cond delay="0"/>
                                          </p:stCondLst>
                                        </p:cTn>
                                        <p:tgtEl>
                                          <p:spTgt spid="4099"/>
                                        </p:tgtEl>
                                        <p:attrNameLst>
                                          <p:attrName>style.visibility</p:attrName>
                                        </p:attrNameLst>
                                      </p:cBhvr>
                                      <p:to>
                                        <p:strVal val="visible"/>
                                      </p:to>
                                    </p:set>
                                  </p:childTnLst>
                                </p:cTn>
                              </p:par>
                              <p:par>
                                <p:cTn id="10" presetID="10"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51" name="Picture 7" descr="C:\Users\Eduardo Fermé\Dropbox\ONGOING PAPERS\IJCAI - TUTORIAL CHINA\textos cortados\Image19.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8997" y="3767582"/>
            <a:ext cx="5534397" cy="654453"/>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6150" name="Picture 6" descr="C:\Users\Eduardo Fermé\Dropbox\ONGOING PAPERS\IJCAI - TUTORIAL CHINA\textos cortados\Image18.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6111" y="2204864"/>
            <a:ext cx="5527283" cy="1116838"/>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6146" name="Picture 2" descr="C:\Users\Eduardo Fermé\Dropbox\ONGOING PAPERS\IJCAI - TUTORIAL CHINA\textos cortados\Image10.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323564" y="2204864"/>
            <a:ext cx="3168000" cy="2620818"/>
          </a:xfrm>
          <a:prstGeom prst="rect">
            <a:avLst/>
          </a:prstGeom>
          <a:no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2" name="Title 1"/>
          <p:cNvSpPr>
            <a:spLocks noGrp="1"/>
          </p:cNvSpPr>
          <p:nvPr>
            <p:ph type="title"/>
          </p:nvPr>
        </p:nvSpPr>
        <p:spPr>
          <a:noFill/>
          <a:ln w="9525">
            <a:noFill/>
            <a:round/>
            <a:headEnd/>
            <a:tailEnd/>
          </a:ln>
          <a:effectLst/>
        </p:spPr>
        <p:txBody>
          <a:bodyPr vert="horz" wrap="square" lIns="90000" tIns="46800" rIns="90000" bIns="46800" numCol="1" rtlCol="0" anchor="ctr" anchorCtr="0" compatLnSpc="1">
            <a:prstTxWarp prst="textNoShape">
              <a:avLst/>
            </a:prstTxWarp>
            <a:noAutofit/>
          </a:bodyPr>
          <a:lstStyle/>
          <a:p>
            <a:r>
              <a:rPr lang="en-GB" sz="4000" dirty="0"/>
              <a:t>Three Classes of Operators with Partial Memory</a:t>
            </a:r>
          </a:p>
        </p:txBody>
      </p:sp>
      <p:pic>
        <p:nvPicPr>
          <p:cNvPr id="6152" name="Picture 8" descr="C:\Users\Eduardo Fermé\Dropbox\ONGOING PAPERS\IJCAI - TUTORIAL CHINA\textos cortados\Image6.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351028" y="2204010"/>
            <a:ext cx="3140536" cy="2604093"/>
          </a:xfrm>
          <a:prstGeom prst="rect">
            <a:avLst/>
          </a:prstGeom>
          <a:no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16386" name="Picture 2" descr="C:\Users\Eduardo Fermé\Dropbox\ONGOING PAPERS\IJCAI - TUTORIAL CHINA\textos cortados\textos cortados arreglos\Image9.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116159" y="4825682"/>
            <a:ext cx="1608658" cy="1923380"/>
          </a:xfrm>
          <a:prstGeom prst="rect">
            <a:avLst/>
          </a:prstGeom>
          <a:no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38997" y="4825682"/>
            <a:ext cx="6393301" cy="1132356"/>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3" name="Slide Number Placeholder 2">
            <a:extLst>
              <a:ext uri="{FF2B5EF4-FFF2-40B4-BE49-F238E27FC236}">
                <a16:creationId xmlns:a16="http://schemas.microsoft.com/office/drawing/2014/main" id="{BF59596C-162B-4C85-BBEE-8C21035E41D1}"/>
              </a:ext>
            </a:extLst>
          </p:cNvPr>
          <p:cNvSpPr>
            <a:spLocks noGrp="1"/>
          </p:cNvSpPr>
          <p:nvPr>
            <p:ph type="sldNum" sz="quarter" idx="12"/>
          </p:nvPr>
        </p:nvSpPr>
        <p:spPr/>
        <p:txBody>
          <a:bodyPr/>
          <a:lstStyle/>
          <a:p>
            <a:fld id="{D57F1E4F-1CFF-5643-939E-02111984F565}" type="slidenum">
              <a:rPr lang="en-US" smtClean="0"/>
              <a:t>139</a:t>
            </a:fld>
            <a:endParaRPr lang="en-US" dirty="0"/>
          </a:p>
        </p:txBody>
      </p:sp>
    </p:spTree>
    <p:extLst>
      <p:ext uri="{BB962C8B-B14F-4D97-AF65-F5344CB8AC3E}">
        <p14:creationId xmlns:p14="http://schemas.microsoft.com/office/powerpoint/2010/main" val="11800855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fade">
                                      <p:cBhvr>
                                        <p:cTn id="7" dur="500"/>
                                        <p:tgtEl>
                                          <p:spTgt spid="6146"/>
                                        </p:tgtEl>
                                      </p:cBhvr>
                                    </p:animEffect>
                                  </p:childTnLst>
                                </p:cTn>
                              </p:par>
                              <p:par>
                                <p:cTn id="8" presetID="10" presetClass="entr" presetSubtype="0" fill="hold" nodeType="withEffect">
                                  <p:stCondLst>
                                    <p:cond delay="0"/>
                                  </p:stCondLst>
                                  <p:childTnLst>
                                    <p:set>
                                      <p:cBhvr>
                                        <p:cTn id="9" dur="1" fill="hold">
                                          <p:stCondLst>
                                            <p:cond delay="0"/>
                                          </p:stCondLst>
                                        </p:cTn>
                                        <p:tgtEl>
                                          <p:spTgt spid="6150"/>
                                        </p:tgtEl>
                                        <p:attrNameLst>
                                          <p:attrName>style.visibility</p:attrName>
                                        </p:attrNameLst>
                                      </p:cBhvr>
                                      <p:to>
                                        <p:strVal val="visible"/>
                                      </p:to>
                                    </p:set>
                                    <p:animEffect transition="in" filter="fade">
                                      <p:cBhvr>
                                        <p:cTn id="10" dur="500"/>
                                        <p:tgtEl>
                                          <p:spTgt spid="6150"/>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6151"/>
                                        </p:tgtEl>
                                        <p:attrNameLst>
                                          <p:attrName>style.visibility</p:attrName>
                                        </p:attrNameLst>
                                      </p:cBhvr>
                                      <p:to>
                                        <p:strVal val="visible"/>
                                      </p:to>
                                    </p:set>
                                    <p:animEffect transition="in" filter="fade">
                                      <p:cBhvr>
                                        <p:cTn id="15" dur="500"/>
                                        <p:tgtEl>
                                          <p:spTgt spid="6151"/>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6152"/>
                                        </p:tgtEl>
                                        <p:attrNameLst>
                                          <p:attrName>style.visibility</p:attrName>
                                        </p:attrNameLst>
                                      </p:cBhvr>
                                      <p:to>
                                        <p:strVal val="visible"/>
                                      </p:to>
                                    </p:set>
                                    <p:animEffect transition="in" filter="fade">
                                      <p:cBhvr>
                                        <p:cTn id="20" dur="500"/>
                                        <p:tgtEl>
                                          <p:spTgt spid="6152"/>
                                        </p:tgtEl>
                                      </p:cBhvr>
                                    </p:animEffect>
                                  </p:childTnLst>
                                </p:cTn>
                              </p:par>
                              <p:par>
                                <p:cTn id="21" presetID="10" presetClass="entr" presetSubtype="0" fill="hold"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500"/>
                            </p:stCondLst>
                            <p:childTnLst>
                              <p:par>
                                <p:cTn id="25" presetID="1" presetClass="exit" presetSubtype="0" fill="hold" nodeType="afterEffect">
                                  <p:stCondLst>
                                    <p:cond delay="0"/>
                                  </p:stCondLst>
                                  <p:childTnLst>
                                    <p:set>
                                      <p:cBhvr>
                                        <p:cTn id="26" dur="1" fill="hold">
                                          <p:stCondLst>
                                            <p:cond delay="0"/>
                                          </p:stCondLst>
                                        </p:cTn>
                                        <p:tgtEl>
                                          <p:spTgt spid="614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Grp="1" noChangeArrowheads="1"/>
          </p:cNvSpPr>
          <p:nvPr>
            <p:ph type="title"/>
          </p:nvPr>
        </p:nvSpPr>
        <p:spPr>
          <a:xfrm>
            <a:off x="646111" y="452718"/>
            <a:ext cx="9763981" cy="1400530"/>
          </a:xfrm>
        </p:spPr>
        <p:txBody>
          <a:bodyPr/>
          <a:lstStyle/>
          <a:p>
            <a:r>
              <a:rPr lang="en-GB" sz="4000" dirty="0"/>
              <a:t>Philosophy: </a:t>
            </a:r>
            <a:r>
              <a:rPr lang="en-GB" sz="4000" dirty="0" err="1"/>
              <a:t>Alchourrón</a:t>
            </a:r>
            <a:r>
              <a:rPr lang="en-GB" sz="4000" dirty="0"/>
              <a:t> and  </a:t>
            </a:r>
            <a:r>
              <a:rPr lang="en-GB" sz="4000" dirty="0" err="1"/>
              <a:t>Makinson</a:t>
            </a:r>
            <a:endParaRPr lang="en-GB" sz="4000" dirty="0"/>
          </a:p>
        </p:txBody>
      </p:sp>
      <p:sp>
        <p:nvSpPr>
          <p:cNvPr id="120835" name="Rectangle 3"/>
          <p:cNvSpPr>
            <a:spLocks noGrp="1" noChangeArrowheads="1"/>
          </p:cNvSpPr>
          <p:nvPr>
            <p:ph type="body" idx="1"/>
          </p:nvPr>
        </p:nvSpPr>
        <p:spPr>
          <a:xfrm>
            <a:off x="1981200" y="1853248"/>
            <a:ext cx="8229600" cy="1938992"/>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marL="457200" lvl="1" defTabSz="914400"/>
            <a:r>
              <a:rPr lang="en-US" sz="2400" dirty="0">
                <a:latin typeface="+mn-lt"/>
                <a:ea typeface="+mn-ea"/>
                <a:cs typeface="+mn-cs"/>
              </a:rPr>
              <a:t>Given a code A, create a partial order between the norms of A and induce an order on the set of parts of A.</a:t>
            </a:r>
            <a:br>
              <a:rPr lang="en-US" sz="2400" dirty="0">
                <a:latin typeface="+mn-lt"/>
                <a:ea typeface="+mn-ea"/>
                <a:cs typeface="+mn-cs"/>
              </a:rPr>
            </a:br>
            <a:r>
              <a:rPr lang="en-US" sz="2400" dirty="0">
                <a:latin typeface="+mn-lt"/>
                <a:ea typeface="+mn-ea"/>
                <a:cs typeface="+mn-cs"/>
              </a:rPr>
              <a:t>The maximal sets of A that did not involve the standard were called "remainders"</a:t>
            </a:r>
            <a:endParaRPr lang="en-GB" sz="2400" dirty="0">
              <a:latin typeface="+mn-lt"/>
              <a:ea typeface="+mn-ea"/>
              <a:cs typeface="+mn-cs"/>
            </a:endParaRPr>
          </a:p>
        </p:txBody>
      </p:sp>
      <p:pic>
        <p:nvPicPr>
          <p:cNvPr id="12083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19400" y="4038601"/>
            <a:ext cx="2209800" cy="1795463"/>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a:ext uri="{91240B29-F687-4F45-9708-019B960494DF}">
              <a14:hiddenLine xmlns:a14="http://schemas.microsoft.com/office/drawing/2010/main" w="9525">
                <a:solidFill>
                  <a:schemeClr val="tx1"/>
                </a:solidFill>
                <a:miter lim="800000"/>
                <a:headEnd/>
                <a:tailEnd/>
              </a14:hiddenLine>
            </a:ext>
          </a:extLst>
        </p:spPr>
      </p:pic>
      <p:pic>
        <p:nvPicPr>
          <p:cNvPr id="120837"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620000" y="3872706"/>
            <a:ext cx="1700213" cy="2127250"/>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a:ext uri="{91240B29-F687-4F45-9708-019B960494DF}">
              <a14:hiddenLine xmlns:a14="http://schemas.microsoft.com/office/drawing/2010/main" w="9525">
                <a:solidFill>
                  <a:schemeClr val="tx1"/>
                </a:solidFill>
                <a:miter lim="800000"/>
                <a:headEnd/>
                <a:tailEnd/>
              </a14:hiddenLine>
            </a:ext>
          </a:extLst>
        </p:spPr>
      </p:pic>
      <p:sp>
        <p:nvSpPr>
          <p:cNvPr id="120838" name="Rectangle 6"/>
          <p:cNvSpPr>
            <a:spLocks noChangeArrowheads="1"/>
          </p:cNvSpPr>
          <p:nvPr/>
        </p:nvSpPr>
        <p:spPr bwMode="auto">
          <a:xfrm>
            <a:off x="3657600" y="6248401"/>
            <a:ext cx="55626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eaLnBrk="0" hangingPunct="0"/>
            <a:r>
              <a:rPr lang="es-ES_tradnl" dirty="0">
                <a:solidFill>
                  <a:srgbClr val="FFFF00"/>
                </a:solidFill>
                <a:latin typeface="Times New Roman" pitchFamily="18" charset="0"/>
              </a:rPr>
              <a:t>“</a:t>
            </a:r>
            <a:r>
              <a:rPr lang="es-ES_tradnl" i="1" dirty="0" err="1">
                <a:solidFill>
                  <a:srgbClr val="FFFF00"/>
                </a:solidFill>
                <a:latin typeface="Times New Roman" pitchFamily="18" charset="0"/>
              </a:rPr>
              <a:t>Hierarchies</a:t>
            </a:r>
            <a:r>
              <a:rPr lang="es-ES_tradnl" i="1" dirty="0">
                <a:solidFill>
                  <a:srgbClr val="FFFF00"/>
                </a:solidFill>
                <a:latin typeface="Times New Roman" pitchFamily="18" charset="0"/>
              </a:rPr>
              <a:t> of </a:t>
            </a:r>
            <a:r>
              <a:rPr lang="es-ES_tradnl" i="1" dirty="0" err="1">
                <a:solidFill>
                  <a:srgbClr val="FFFF00"/>
                </a:solidFill>
                <a:latin typeface="Times New Roman" pitchFamily="18" charset="0"/>
              </a:rPr>
              <a:t>Regulations</a:t>
            </a:r>
            <a:r>
              <a:rPr lang="es-ES_tradnl" i="1" dirty="0">
                <a:solidFill>
                  <a:srgbClr val="FFFF00"/>
                </a:solidFill>
                <a:latin typeface="Times New Roman" pitchFamily="18" charset="0"/>
              </a:rPr>
              <a:t> and </a:t>
            </a:r>
            <a:r>
              <a:rPr lang="es-ES_tradnl" i="1" dirty="0" err="1">
                <a:solidFill>
                  <a:srgbClr val="FFFF00"/>
                </a:solidFill>
                <a:latin typeface="Times New Roman" pitchFamily="18" charset="0"/>
              </a:rPr>
              <a:t>their</a:t>
            </a:r>
            <a:r>
              <a:rPr lang="es-ES_tradnl" i="1" dirty="0">
                <a:solidFill>
                  <a:srgbClr val="FFFF00"/>
                </a:solidFill>
                <a:latin typeface="Times New Roman" pitchFamily="18" charset="0"/>
              </a:rPr>
              <a:t> </a:t>
            </a:r>
            <a:r>
              <a:rPr lang="es-ES_tradnl" i="1" dirty="0" err="1">
                <a:solidFill>
                  <a:srgbClr val="FFFF00"/>
                </a:solidFill>
                <a:latin typeface="Times New Roman" pitchFamily="18" charset="0"/>
              </a:rPr>
              <a:t>Logic</a:t>
            </a:r>
            <a:r>
              <a:rPr lang="es-ES_tradnl" dirty="0">
                <a:solidFill>
                  <a:srgbClr val="FFFF00"/>
                </a:solidFill>
                <a:latin typeface="Times New Roman" pitchFamily="18" charset="0"/>
              </a:rPr>
              <a:t>”  1981</a:t>
            </a:r>
          </a:p>
        </p:txBody>
      </p:sp>
      <p:sp>
        <p:nvSpPr>
          <p:cNvPr id="2" name="Slide Number Placeholder 1">
            <a:extLst>
              <a:ext uri="{FF2B5EF4-FFF2-40B4-BE49-F238E27FC236}">
                <a16:creationId xmlns:a16="http://schemas.microsoft.com/office/drawing/2014/main" id="{8DA9F22E-B94D-4C01-855C-105246011221}"/>
              </a:ext>
            </a:extLst>
          </p:cNvPr>
          <p:cNvSpPr>
            <a:spLocks noGrp="1"/>
          </p:cNvSpPr>
          <p:nvPr>
            <p:ph type="sldNum" sz="quarter" idx="12"/>
          </p:nvPr>
        </p:nvSpPr>
        <p:spPr/>
        <p:txBody>
          <a:bodyPr/>
          <a:lstStyle/>
          <a:p>
            <a:fld id="{D57F1E4F-1CFF-5643-939E-02111984F565}" type="slidenum">
              <a:rPr lang="en-US" smtClean="0"/>
              <a:t>14</a:t>
            </a:fld>
            <a:endParaRPr lang="en-US" dirty="0"/>
          </a:p>
        </p:txBody>
      </p:sp>
    </p:spTree>
    <p:extLst>
      <p:ext uri="{BB962C8B-B14F-4D97-AF65-F5344CB8AC3E}">
        <p14:creationId xmlns:p14="http://schemas.microsoft.com/office/powerpoint/2010/main" val="28512993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Eduardo Fermé\Dropbox\ONGOING PAPERS\IJCAI - TUTORIAL CHINA\textos cortados\Image10.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23564" y="2204864"/>
            <a:ext cx="3168000" cy="2620818"/>
          </a:xfrm>
          <a:prstGeom prst="rect">
            <a:avLst/>
          </a:prstGeom>
          <a:no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2" name="Title 1"/>
          <p:cNvSpPr>
            <a:spLocks noGrp="1"/>
          </p:cNvSpPr>
          <p:nvPr>
            <p:ph type="title"/>
          </p:nvPr>
        </p:nvSpPr>
        <p:spPr>
          <a:noFill/>
          <a:ln w="9525">
            <a:noFill/>
            <a:round/>
            <a:headEnd/>
            <a:tailEnd/>
          </a:ln>
          <a:effectLst/>
        </p:spPr>
        <p:txBody>
          <a:bodyPr vert="horz" wrap="square" lIns="90000" tIns="46800" rIns="90000" bIns="46800" numCol="1" rtlCol="0" anchor="ctr" anchorCtr="0" compatLnSpc="1">
            <a:prstTxWarp prst="textNoShape">
              <a:avLst/>
            </a:prstTxWarp>
            <a:noAutofit/>
          </a:bodyPr>
          <a:lstStyle/>
          <a:p>
            <a:r>
              <a:rPr lang="en-GB" sz="4000" dirty="0"/>
              <a:t>Three Classes of Operators with Partial Memory</a:t>
            </a:r>
          </a:p>
        </p:txBody>
      </p:sp>
      <p:pic>
        <p:nvPicPr>
          <p:cNvPr id="7171" name="Picture 3" descr="C:\Users\Eduardo Fermé\Dropbox\ONGOING PAPERS\IJCAI - TUTORIAL CHINA\textos cortados\Image2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90552" y="2087158"/>
            <a:ext cx="4652308" cy="1472519"/>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7172" name="Picture 4" descr="C:\Users\Eduardo Fermé\Dropbox\ONGOING PAPERS\IJCAI - TUTORIAL CHINA\textos cortados\Image8.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323564" y="2257020"/>
            <a:ext cx="3145745" cy="2604093"/>
          </a:xfrm>
          <a:prstGeom prst="rect">
            <a:avLst/>
          </a:prstGeom>
          <a:no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17410" name="Picture 2" descr="C:\Users\Eduardo Fermé\Dropbox\ONGOING PAPERS\IJCAI - TUTORIAL CHINA\textos cortados\textos cortados arreglos\Image11.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469309" y="4861113"/>
            <a:ext cx="1423450" cy="1844824"/>
          </a:xfrm>
          <a:prstGeom prst="rect">
            <a:avLst/>
          </a:prstGeom>
          <a:no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a:ext uri="{909E8E84-426E-40DD-AFC4-6F175D3DCCD1}">
              <a14:hiddenFill xmlns:a14="http://schemas.microsoft.com/office/drawing/2010/main">
                <a:solidFill>
                  <a:srgbClr val="FFFFFF"/>
                </a:solidFill>
              </a14:hiddenFill>
            </a:ext>
          </a:extLst>
        </p:spPr>
      </p:pic>
      <p:pic>
        <p:nvPicPr>
          <p:cNvPr id="4" name="Picture 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690552" y="3925825"/>
            <a:ext cx="4652308" cy="2266509"/>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3" name="Slide Number Placeholder 2">
            <a:extLst>
              <a:ext uri="{FF2B5EF4-FFF2-40B4-BE49-F238E27FC236}">
                <a16:creationId xmlns:a16="http://schemas.microsoft.com/office/drawing/2014/main" id="{D17C5869-2226-4851-B02A-56EB3C22B2B4}"/>
              </a:ext>
            </a:extLst>
          </p:cNvPr>
          <p:cNvSpPr>
            <a:spLocks noGrp="1"/>
          </p:cNvSpPr>
          <p:nvPr>
            <p:ph type="sldNum" sz="quarter" idx="12"/>
          </p:nvPr>
        </p:nvSpPr>
        <p:spPr/>
        <p:txBody>
          <a:bodyPr/>
          <a:lstStyle/>
          <a:p>
            <a:fld id="{D57F1E4F-1CFF-5643-939E-02111984F565}" type="slidenum">
              <a:rPr lang="en-US" smtClean="0"/>
              <a:t>140</a:t>
            </a:fld>
            <a:endParaRPr lang="en-US" dirty="0"/>
          </a:p>
        </p:txBody>
      </p:sp>
    </p:spTree>
    <p:extLst>
      <p:ext uri="{BB962C8B-B14F-4D97-AF65-F5344CB8AC3E}">
        <p14:creationId xmlns:p14="http://schemas.microsoft.com/office/powerpoint/2010/main" val="25485604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fade">
                                      <p:cBhvr>
                                        <p:cTn id="7" dur="500"/>
                                        <p:tgtEl>
                                          <p:spTgt spid="6146"/>
                                        </p:tgtEl>
                                      </p:cBhvr>
                                    </p:animEffect>
                                  </p:childTnLst>
                                </p:cTn>
                              </p:par>
                              <p:par>
                                <p:cTn id="8" presetID="10" presetClass="entr" presetSubtype="0" fill="hold" nodeType="withEffect">
                                  <p:stCondLst>
                                    <p:cond delay="0"/>
                                  </p:stCondLst>
                                  <p:childTnLst>
                                    <p:set>
                                      <p:cBhvr>
                                        <p:cTn id="9" dur="1" fill="hold">
                                          <p:stCondLst>
                                            <p:cond delay="0"/>
                                          </p:stCondLst>
                                        </p:cTn>
                                        <p:tgtEl>
                                          <p:spTgt spid="7171"/>
                                        </p:tgtEl>
                                        <p:attrNameLst>
                                          <p:attrName>style.visibility</p:attrName>
                                        </p:attrNameLst>
                                      </p:cBhvr>
                                      <p:to>
                                        <p:strVal val="visible"/>
                                      </p:to>
                                    </p:set>
                                    <p:animEffect transition="in" filter="fade">
                                      <p:cBhvr>
                                        <p:cTn id="10" dur="500"/>
                                        <p:tgtEl>
                                          <p:spTgt spid="7171"/>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7172"/>
                                        </p:tgtEl>
                                        <p:attrNameLst>
                                          <p:attrName>style.visibility</p:attrName>
                                        </p:attrNameLst>
                                      </p:cBhvr>
                                      <p:to>
                                        <p:strVal val="visible"/>
                                      </p:to>
                                    </p:set>
                                    <p:animEffect transition="in" filter="fade">
                                      <p:cBhvr>
                                        <p:cTn id="15" dur="500"/>
                                        <p:tgtEl>
                                          <p:spTgt spid="7172"/>
                                        </p:tgtEl>
                                      </p:cBhvr>
                                    </p:animEffect>
                                  </p:childTnLst>
                                </p:cTn>
                              </p:par>
                              <p:par>
                                <p:cTn id="16" presetID="10" presetClass="entr" presetSubtype="0" fill="hold"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500"/>
                                        <p:tgtEl>
                                          <p:spTgt spid="4"/>
                                        </p:tgtEl>
                                      </p:cBhvr>
                                    </p:animEffect>
                                  </p:childTnLst>
                                </p:cTn>
                              </p:par>
                            </p:childTnLst>
                          </p:cTn>
                        </p:par>
                        <p:par>
                          <p:cTn id="19" fill="hold">
                            <p:stCondLst>
                              <p:cond delay="500"/>
                            </p:stCondLst>
                            <p:childTnLst>
                              <p:par>
                                <p:cTn id="20" presetID="1" presetClass="exit" presetSubtype="0" fill="hold" nodeType="afterEffect">
                                  <p:stCondLst>
                                    <p:cond delay="0"/>
                                  </p:stCondLst>
                                  <p:childTnLst>
                                    <p:set>
                                      <p:cBhvr>
                                        <p:cTn id="21" dur="1" fill="hold">
                                          <p:stCondLst>
                                            <p:cond delay="0"/>
                                          </p:stCondLst>
                                        </p:cTn>
                                        <p:tgtEl>
                                          <p:spTgt spid="614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Eduardo Fermé\Dropbox\ONGOING PAPERS\IJCAI - TUTORIAL CHINA\textos cortados\Image10.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20400" y="2123796"/>
            <a:ext cx="3168000" cy="2620818"/>
          </a:xfrm>
          <a:prstGeom prst="rect">
            <a:avLst/>
          </a:prstGeom>
          <a:no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2" name="Title 1"/>
          <p:cNvSpPr>
            <a:spLocks noGrp="1"/>
          </p:cNvSpPr>
          <p:nvPr>
            <p:ph type="title"/>
          </p:nvPr>
        </p:nvSpPr>
        <p:spPr>
          <a:xfrm>
            <a:off x="646111" y="452718"/>
            <a:ext cx="9404723" cy="1400530"/>
          </a:xfrm>
          <a:noFill/>
          <a:ln w="9525">
            <a:noFill/>
            <a:round/>
            <a:headEnd/>
            <a:tailEnd/>
          </a:ln>
          <a:effectLst/>
        </p:spPr>
        <p:txBody>
          <a:bodyPr vert="horz" wrap="square" lIns="90000" tIns="46800" rIns="90000" bIns="46800" numCol="1" rtlCol="0" anchor="ctr" anchorCtr="0" compatLnSpc="1">
            <a:prstTxWarp prst="textNoShape">
              <a:avLst/>
            </a:prstTxWarp>
            <a:noAutofit/>
          </a:bodyPr>
          <a:lstStyle/>
          <a:p>
            <a:r>
              <a:rPr lang="en-GB" sz="4000" dirty="0"/>
              <a:t>Three Classes of Operators with Partial Memory</a:t>
            </a:r>
          </a:p>
        </p:txBody>
      </p:sp>
      <p:pic>
        <p:nvPicPr>
          <p:cNvPr id="8194" name="Picture 2" descr="C:\Users\Eduardo Fermé\Dropbox\ONGOING PAPERS\IJCAI - TUTORIAL CHINA\textos cortados\Image7.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17325" y="2113385"/>
            <a:ext cx="3168000" cy="2631229"/>
          </a:xfrm>
          <a:prstGeom prst="rect">
            <a:avLst/>
          </a:prstGeom>
          <a:no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8196" name="Picture 4" descr="C:\Users\Eduardo Fermé\Dropbox\ONGOING PAPERS\IJCAI - TUTORIAL CHINA\textos cortados\Image25.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44529" y="3693108"/>
            <a:ext cx="4830148" cy="782498"/>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8197" name="Picture 5" descr="C:\Users\Eduardo Fermé\Dropbox\ONGOING PAPERS\IJCAI - TUTORIAL CHINA\textos cortados\Image24.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58756" y="2143655"/>
            <a:ext cx="4815921" cy="853634"/>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18434" name="Picture 2" descr="C:\Users\Eduardo Fermé\Dropbox\ONGOING PAPERS\IJCAI - TUTORIAL CHINA\textos cortados\textos cortados arreglos\Image13.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986179" y="4652289"/>
            <a:ext cx="1876478" cy="1916832"/>
          </a:xfrm>
          <a:prstGeom prst="rect">
            <a:avLst/>
          </a:prstGeom>
          <a:noFill/>
          <a:ln w="9525">
            <a:noFill/>
            <a:miter lim="800000"/>
            <a:headEnd/>
            <a:tailEnd/>
          </a:ln>
          <a:effectLst>
            <a:outerShdw blurRad="457200" dist="406400" dir="2340000" algn="ctr" rotWithShape="0">
              <a:srgbClr val="723232">
                <a:alpha val="85000"/>
              </a:srgbClr>
            </a:outerShdw>
          </a:effectLst>
          <a:scene3d>
            <a:camera prst="orthographicFront"/>
            <a:lightRig rig="threePt" dir="t"/>
          </a:scene3d>
          <a:sp3d extrusionH="76200">
            <a:extrusionClr>
              <a:srgbClr val="FF0000"/>
            </a:extrusionClr>
          </a:sp3d>
          <a:extLst>
            <a:ext uri="{909E8E84-426E-40DD-AFC4-6F175D3DCCD1}">
              <a14:hiddenFill xmlns:a14="http://schemas.microsoft.com/office/drawing/2010/main">
                <a:solidFill>
                  <a:srgbClr val="FFFFFF"/>
                </a:solidFill>
              </a14:hiddenFill>
            </a:ext>
          </a:extLst>
        </p:spPr>
      </p:pic>
      <p:pic>
        <p:nvPicPr>
          <p:cNvPr id="4" name="Picture 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44529" y="4825682"/>
            <a:ext cx="4830148" cy="1570047"/>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3" name="Slide Number Placeholder 2">
            <a:extLst>
              <a:ext uri="{FF2B5EF4-FFF2-40B4-BE49-F238E27FC236}">
                <a16:creationId xmlns:a16="http://schemas.microsoft.com/office/drawing/2014/main" id="{A69DFC59-F624-4233-B752-55C124DA5180}"/>
              </a:ext>
            </a:extLst>
          </p:cNvPr>
          <p:cNvSpPr>
            <a:spLocks noGrp="1"/>
          </p:cNvSpPr>
          <p:nvPr>
            <p:ph type="sldNum" sz="quarter" idx="12"/>
          </p:nvPr>
        </p:nvSpPr>
        <p:spPr/>
        <p:txBody>
          <a:bodyPr/>
          <a:lstStyle/>
          <a:p>
            <a:fld id="{D57F1E4F-1CFF-5643-939E-02111984F565}" type="slidenum">
              <a:rPr lang="en-US" smtClean="0"/>
              <a:t>141</a:t>
            </a:fld>
            <a:endParaRPr lang="en-US" dirty="0"/>
          </a:p>
        </p:txBody>
      </p:sp>
    </p:spTree>
    <p:extLst>
      <p:ext uri="{BB962C8B-B14F-4D97-AF65-F5344CB8AC3E}">
        <p14:creationId xmlns:p14="http://schemas.microsoft.com/office/powerpoint/2010/main" val="30142807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fade">
                                      <p:cBhvr>
                                        <p:cTn id="7" dur="500"/>
                                        <p:tgtEl>
                                          <p:spTgt spid="6146"/>
                                        </p:tgtEl>
                                      </p:cBhvr>
                                    </p:animEffect>
                                  </p:childTnLst>
                                </p:cTn>
                              </p:par>
                              <p:par>
                                <p:cTn id="8" presetID="10" presetClass="entr" presetSubtype="0" fill="hold" nodeType="withEffect">
                                  <p:stCondLst>
                                    <p:cond delay="0"/>
                                  </p:stCondLst>
                                  <p:childTnLst>
                                    <p:set>
                                      <p:cBhvr>
                                        <p:cTn id="9" dur="1" fill="hold">
                                          <p:stCondLst>
                                            <p:cond delay="0"/>
                                          </p:stCondLst>
                                        </p:cTn>
                                        <p:tgtEl>
                                          <p:spTgt spid="8197"/>
                                        </p:tgtEl>
                                        <p:attrNameLst>
                                          <p:attrName>style.visibility</p:attrName>
                                        </p:attrNameLst>
                                      </p:cBhvr>
                                      <p:to>
                                        <p:strVal val="visible"/>
                                      </p:to>
                                    </p:set>
                                    <p:animEffect transition="in" filter="fade">
                                      <p:cBhvr>
                                        <p:cTn id="10" dur="500"/>
                                        <p:tgtEl>
                                          <p:spTgt spid="819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8196"/>
                                        </p:tgtEl>
                                        <p:attrNameLst>
                                          <p:attrName>style.visibility</p:attrName>
                                        </p:attrNameLst>
                                      </p:cBhvr>
                                      <p:to>
                                        <p:strVal val="visible"/>
                                      </p:to>
                                    </p:set>
                                    <p:animEffect transition="in" filter="fade">
                                      <p:cBhvr>
                                        <p:cTn id="15" dur="500"/>
                                        <p:tgtEl>
                                          <p:spTgt spid="8196"/>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8194"/>
                                        </p:tgtEl>
                                        <p:attrNameLst>
                                          <p:attrName>style.visibility</p:attrName>
                                        </p:attrNameLst>
                                      </p:cBhvr>
                                      <p:to>
                                        <p:strVal val="visible"/>
                                      </p:to>
                                    </p:set>
                                    <p:animEffect transition="in" filter="fade">
                                      <p:cBhvr>
                                        <p:cTn id="20" dur="500"/>
                                        <p:tgtEl>
                                          <p:spTgt spid="8194"/>
                                        </p:tgtEl>
                                      </p:cBhvr>
                                    </p:animEffect>
                                  </p:childTnLst>
                                </p:cTn>
                              </p:par>
                              <p:par>
                                <p:cTn id="21" presetID="10" presetClass="entr" presetSubtype="0"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childTnLst>
                          </p:cTn>
                        </p:par>
                        <p:par>
                          <p:cTn id="24" fill="hold">
                            <p:stCondLst>
                              <p:cond delay="500"/>
                            </p:stCondLst>
                            <p:childTnLst>
                              <p:par>
                                <p:cTn id="25" presetID="1" presetClass="exit" presetSubtype="0" fill="hold" nodeType="afterEffect">
                                  <p:stCondLst>
                                    <p:cond delay="0"/>
                                  </p:stCondLst>
                                  <p:childTnLst>
                                    <p:set>
                                      <p:cBhvr>
                                        <p:cTn id="26" dur="1" fill="hold">
                                          <p:stCondLst>
                                            <p:cond delay="0"/>
                                          </p:stCondLst>
                                        </p:cTn>
                                        <p:tgtEl>
                                          <p:spTgt spid="614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w="9525">
            <a:noFill/>
            <a:round/>
            <a:headEnd/>
            <a:tailEnd/>
          </a:ln>
          <a:effectLst/>
        </p:spPr>
        <p:txBody>
          <a:bodyPr vert="horz" wrap="square" lIns="90000" tIns="46800" rIns="90000" bIns="46800" numCol="1" rtlCol="0" anchor="ctr" anchorCtr="0" compatLnSpc="1">
            <a:prstTxWarp prst="textNoShape">
              <a:avLst/>
            </a:prstTxWarp>
            <a:noAutofit/>
          </a:bodyPr>
          <a:lstStyle/>
          <a:p>
            <a:r>
              <a:rPr lang="en-GB" sz="4000" dirty="0"/>
              <a:t>AGM Contraction Postulates for Belief States</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83650" y="2179216"/>
            <a:ext cx="7024700" cy="3290050"/>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3" name="Slide Number Placeholder 2">
            <a:extLst>
              <a:ext uri="{FF2B5EF4-FFF2-40B4-BE49-F238E27FC236}">
                <a16:creationId xmlns:a16="http://schemas.microsoft.com/office/drawing/2014/main" id="{EEAAF7DE-A3B2-47E1-B3AC-4FAC4E808F6E}"/>
              </a:ext>
            </a:extLst>
          </p:cNvPr>
          <p:cNvSpPr>
            <a:spLocks noGrp="1"/>
          </p:cNvSpPr>
          <p:nvPr>
            <p:ph type="sldNum" sz="quarter" idx="12"/>
          </p:nvPr>
        </p:nvSpPr>
        <p:spPr/>
        <p:txBody>
          <a:bodyPr/>
          <a:lstStyle/>
          <a:p>
            <a:fld id="{D57F1E4F-1CFF-5643-939E-02111984F565}" type="slidenum">
              <a:rPr lang="en-US" smtClean="0"/>
              <a:t>142</a:t>
            </a:fld>
            <a:endParaRPr lang="en-US" dirty="0"/>
          </a:p>
        </p:txBody>
      </p:sp>
    </p:spTree>
    <p:extLst>
      <p:ext uri="{BB962C8B-B14F-4D97-AF65-F5344CB8AC3E}">
        <p14:creationId xmlns:p14="http://schemas.microsoft.com/office/powerpoint/2010/main" val="3161744035"/>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32055" y="1711418"/>
            <a:ext cx="7127890" cy="3150324"/>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2" name="Title 1"/>
          <p:cNvSpPr>
            <a:spLocks noGrp="1"/>
          </p:cNvSpPr>
          <p:nvPr>
            <p:ph type="title"/>
          </p:nvPr>
        </p:nvSpPr>
        <p:spPr>
          <a:noFill/>
          <a:ln w="9525">
            <a:noFill/>
            <a:round/>
            <a:headEnd/>
            <a:tailEnd/>
          </a:ln>
          <a:effectLst/>
        </p:spPr>
        <p:txBody>
          <a:bodyPr vert="horz" wrap="square" lIns="90000" tIns="46800" rIns="90000" bIns="46800" numCol="1" rtlCol="0" anchor="ctr" anchorCtr="0" compatLnSpc="1">
            <a:prstTxWarp prst="textNoShape">
              <a:avLst/>
            </a:prstTxWarp>
            <a:noAutofit/>
          </a:bodyPr>
          <a:lstStyle/>
          <a:p>
            <a:r>
              <a:rPr lang="pt-PT" sz="4000" dirty="0"/>
              <a:t>DP </a:t>
            </a:r>
            <a:r>
              <a:rPr lang="pt-PT" sz="4000" dirty="0" err="1"/>
              <a:t>Contraction</a:t>
            </a:r>
            <a:r>
              <a:rPr lang="pt-PT" sz="4000" dirty="0"/>
              <a:t> </a:t>
            </a:r>
            <a:r>
              <a:rPr lang="pt-PT" sz="4000" dirty="0" err="1"/>
              <a:t>Postulates</a:t>
            </a:r>
            <a:r>
              <a:rPr lang="pt-PT" sz="4000" dirty="0"/>
              <a:t> (v1)</a:t>
            </a:r>
          </a:p>
        </p:txBody>
      </p:sp>
      <p:pic>
        <p:nvPicPr>
          <p:cNvPr id="9" name="Content Placeholder 8"/>
          <p:cNvPicPr>
            <a:picLocks noGrp="1" noChangeAspect="1"/>
          </p:cNvPicPr>
          <p:nvPr>
            <p:ph idx="4294967295"/>
          </p:nvPr>
        </p:nvPicPr>
        <p:blipFill>
          <a:blip r:embed="rId4">
            <a:extLst>
              <a:ext uri="{28A0092B-C50C-407E-A947-70E740481C1C}">
                <a14:useLocalDpi xmlns:a14="http://schemas.microsoft.com/office/drawing/2010/main" val="0"/>
              </a:ext>
            </a:extLst>
          </a:blip>
          <a:stretch>
            <a:fillRect/>
          </a:stretch>
        </p:blipFill>
        <p:spPr>
          <a:xfrm>
            <a:off x="305326" y="4814727"/>
            <a:ext cx="1651000" cy="1919288"/>
          </a:xfrm>
          <a:prstGeom prst="rect">
            <a:avLst/>
          </a:prstGeom>
          <a:noFill/>
          <a:ln w="9525">
            <a:noFill/>
            <a:miter lim="800000"/>
            <a:headEnd/>
            <a:tailEnd/>
          </a:ln>
          <a:effectLst>
            <a:outerShdw blurRad="457200" dist="406400" dir="2340000" algn="ctr" rotWithShape="0">
              <a:srgbClr val="723232">
                <a:alpha val="85000"/>
              </a:srgbClr>
            </a:outerShdw>
          </a:effectLst>
          <a:scene3d>
            <a:camera prst="orthographicFront"/>
            <a:lightRig rig="threePt" dir="t"/>
          </a:scene3d>
          <a:sp3d extrusionH="76200">
            <a:extrusionClr>
              <a:srgbClr val="FF0000"/>
            </a:extrusionClr>
          </a:sp3d>
        </p:spPr>
      </p:pic>
      <p:pic>
        <p:nvPicPr>
          <p:cNvPr id="11" name="Picture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33921" y="4775009"/>
            <a:ext cx="1397859" cy="1918800"/>
          </a:xfrm>
          <a:prstGeom prst="rect">
            <a:avLst/>
          </a:prstGeom>
          <a:noFill/>
          <a:ln w="9525">
            <a:noFill/>
            <a:miter lim="800000"/>
            <a:headEnd/>
            <a:tailEnd/>
          </a:ln>
          <a:effectLst>
            <a:outerShdw blurRad="457200" dist="406400" dir="2340000" algn="ctr" rotWithShape="0">
              <a:srgbClr val="723232">
                <a:alpha val="85000"/>
              </a:srgbClr>
            </a:outerShdw>
          </a:effectLst>
          <a:scene3d>
            <a:camera prst="orthographicFront"/>
            <a:lightRig rig="threePt" dir="t"/>
          </a:scene3d>
          <a:sp3d extrusionH="76200">
            <a:extrusionClr>
              <a:srgbClr val="FF0000"/>
            </a:extrusionClr>
          </a:sp3d>
        </p:spPr>
      </p:pic>
      <p:pic>
        <p:nvPicPr>
          <p:cNvPr id="13" name="Picture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460221" y="4815215"/>
            <a:ext cx="1577319" cy="1918800"/>
          </a:xfrm>
          <a:prstGeom prst="rect">
            <a:avLst/>
          </a:prstGeom>
          <a:noFill/>
          <a:ln w="9525">
            <a:noFill/>
            <a:miter lim="800000"/>
            <a:headEnd/>
            <a:tailEnd/>
          </a:ln>
          <a:effectLst>
            <a:outerShdw blurRad="457200" dist="406400" dir="2340000" algn="ctr" rotWithShape="0">
              <a:srgbClr val="723232">
                <a:alpha val="85000"/>
              </a:srgbClr>
            </a:outerShdw>
          </a:effectLst>
          <a:scene3d>
            <a:camera prst="orthographicFront"/>
            <a:lightRig rig="threePt" dir="t"/>
          </a:scene3d>
          <a:sp3d extrusionH="76200">
            <a:extrusionClr>
              <a:srgbClr val="FF0000"/>
            </a:extrusionClr>
          </a:sp3d>
        </p:spPr>
      </p:pic>
      <p:pic>
        <p:nvPicPr>
          <p:cNvPr id="15" name="Picture 1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496070" y="4815215"/>
            <a:ext cx="1391130" cy="1918800"/>
          </a:xfrm>
          <a:prstGeom prst="rect">
            <a:avLst/>
          </a:prstGeom>
          <a:noFill/>
          <a:ln w="9525">
            <a:noFill/>
            <a:miter lim="800000"/>
            <a:headEnd/>
            <a:tailEnd/>
          </a:ln>
          <a:effectLst>
            <a:outerShdw blurRad="457200" dist="406400" dir="2340000" algn="ctr" rotWithShape="0">
              <a:srgbClr val="723232">
                <a:alpha val="85000"/>
              </a:srgbClr>
            </a:outerShdw>
          </a:effectLst>
          <a:scene3d>
            <a:camera prst="orthographicFront"/>
            <a:lightRig rig="threePt" dir="t"/>
          </a:scene3d>
          <a:sp3d extrusionH="76200">
            <a:extrusionClr>
              <a:srgbClr val="FF0000"/>
            </a:extrusionClr>
          </a:sp3d>
        </p:spPr>
      </p:pic>
      <p:sp>
        <p:nvSpPr>
          <p:cNvPr id="3" name="Slide Number Placeholder 2">
            <a:extLst>
              <a:ext uri="{FF2B5EF4-FFF2-40B4-BE49-F238E27FC236}">
                <a16:creationId xmlns:a16="http://schemas.microsoft.com/office/drawing/2014/main" id="{BDAD6F89-1601-4C5E-84A7-D159F25D7BEF}"/>
              </a:ext>
            </a:extLst>
          </p:cNvPr>
          <p:cNvSpPr>
            <a:spLocks noGrp="1"/>
          </p:cNvSpPr>
          <p:nvPr>
            <p:ph type="sldNum" sz="quarter" idx="12"/>
          </p:nvPr>
        </p:nvSpPr>
        <p:spPr/>
        <p:txBody>
          <a:bodyPr/>
          <a:lstStyle/>
          <a:p>
            <a:fld id="{D57F1E4F-1CFF-5643-939E-02111984F565}" type="slidenum">
              <a:rPr lang="en-US" smtClean="0"/>
              <a:t>143</a:t>
            </a:fld>
            <a:endParaRPr lang="en-US" dirty="0"/>
          </a:p>
        </p:txBody>
      </p:sp>
    </p:spTree>
    <p:extLst>
      <p:ext uri="{BB962C8B-B14F-4D97-AF65-F5344CB8AC3E}">
        <p14:creationId xmlns:p14="http://schemas.microsoft.com/office/powerpoint/2010/main" val="1393364202"/>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w="9525">
            <a:noFill/>
            <a:round/>
            <a:headEnd/>
            <a:tailEnd/>
          </a:ln>
          <a:effectLst/>
        </p:spPr>
        <p:txBody>
          <a:bodyPr vert="horz" wrap="square" lIns="90000" tIns="46800" rIns="90000" bIns="46800" numCol="1" rtlCol="0" anchor="ctr" anchorCtr="0" compatLnSpc="1">
            <a:prstTxWarp prst="textNoShape">
              <a:avLst/>
            </a:prstTxWarp>
            <a:noAutofit/>
          </a:bodyPr>
          <a:lstStyle/>
          <a:p>
            <a:r>
              <a:rPr lang="pt-PT" sz="4000" dirty="0"/>
              <a:t>DP </a:t>
            </a:r>
            <a:r>
              <a:rPr lang="pt-PT" sz="4000" dirty="0" err="1"/>
              <a:t>Contraction</a:t>
            </a:r>
            <a:r>
              <a:rPr lang="pt-PT" sz="4000" dirty="0"/>
              <a:t> </a:t>
            </a:r>
            <a:r>
              <a:rPr lang="pt-PT" sz="4000" dirty="0" err="1"/>
              <a:t>Postulates</a:t>
            </a:r>
            <a:r>
              <a:rPr lang="pt-PT" sz="4000" dirty="0"/>
              <a:t> (v2)</a:t>
            </a:r>
          </a:p>
        </p:txBody>
      </p:sp>
      <p:sp>
        <p:nvSpPr>
          <p:cNvPr id="3" name="Slide Number Placeholder 2">
            <a:extLst>
              <a:ext uri="{FF2B5EF4-FFF2-40B4-BE49-F238E27FC236}">
                <a16:creationId xmlns:a16="http://schemas.microsoft.com/office/drawing/2014/main" id="{BDAD6F89-1601-4C5E-84A7-D159F25D7BEF}"/>
              </a:ext>
            </a:extLst>
          </p:cNvPr>
          <p:cNvSpPr>
            <a:spLocks noGrp="1"/>
          </p:cNvSpPr>
          <p:nvPr>
            <p:ph type="sldNum" sz="quarter" idx="12"/>
          </p:nvPr>
        </p:nvSpPr>
        <p:spPr/>
        <p:txBody>
          <a:bodyPr/>
          <a:lstStyle/>
          <a:p>
            <a:fld id="{D57F1E4F-1CFF-5643-939E-02111984F565}" type="slidenum">
              <a:rPr lang="en-US" smtClean="0"/>
              <a:t>144</a:t>
            </a:fld>
            <a:endParaRPr lang="en-US" dirty="0"/>
          </a:p>
        </p:txBody>
      </p:sp>
      <p:pic>
        <p:nvPicPr>
          <p:cNvPr id="10" name="Picture 9" descr="C:\Users\Eduardo Fermé\Dropbox\ONGOING PAPERS\IJCAI - TUTORIAL CHINA\textos cortados\Image42.png">
            <a:extLst>
              <a:ext uri="{FF2B5EF4-FFF2-40B4-BE49-F238E27FC236}">
                <a16:creationId xmlns:a16="http://schemas.microsoft.com/office/drawing/2014/main" id="{69C43AEF-75F3-4DC7-BA58-7721AF6A2C35}"/>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6111" y="4769378"/>
            <a:ext cx="1574364" cy="1899461"/>
          </a:xfrm>
          <a:prstGeom prst="rect">
            <a:avLst/>
          </a:prstGeom>
          <a:no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a:ext uri="{909E8E84-426E-40DD-AFC4-6F175D3DCCD1}">
              <a14:hiddenFill xmlns:a14="http://schemas.microsoft.com/office/drawing/2010/main">
                <a:solidFill>
                  <a:srgbClr val="FFFFFF"/>
                </a:solidFill>
              </a14:hiddenFill>
            </a:ext>
          </a:extLst>
        </p:spPr>
      </p:pic>
      <p:pic>
        <p:nvPicPr>
          <p:cNvPr id="12" name="Picture 2" descr="C:\Users\Eduardo Fermé\Dropbox\ONGOING PAPERS\IJCAI - TUTORIAL CHINA\textos cortados\Image41.png">
            <a:extLst>
              <a:ext uri="{FF2B5EF4-FFF2-40B4-BE49-F238E27FC236}">
                <a16:creationId xmlns:a16="http://schemas.microsoft.com/office/drawing/2014/main" id="{AEE151F8-1274-4761-9205-8FC1763A216C}"/>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956025" y="4642845"/>
            <a:ext cx="1756048" cy="1919426"/>
          </a:xfrm>
          <a:prstGeom prst="rect">
            <a:avLst/>
          </a:prstGeom>
          <a:no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618CC50E-2D17-4019-BEF7-85FDA880D178}"/>
              </a:ext>
            </a:extLst>
          </p:cNvPr>
          <p:cNvPicPr>
            <a:picLocks noChangeAspect="1"/>
          </p:cNvPicPr>
          <p:nvPr/>
        </p:nvPicPr>
        <p:blipFill>
          <a:blip r:embed="rId5"/>
          <a:stretch>
            <a:fillRect/>
          </a:stretch>
        </p:blipFill>
        <p:spPr>
          <a:xfrm>
            <a:off x="3103417" y="1555088"/>
            <a:ext cx="5844165" cy="2660035"/>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7" name="Picture 6">
            <a:extLst>
              <a:ext uri="{FF2B5EF4-FFF2-40B4-BE49-F238E27FC236}">
                <a16:creationId xmlns:a16="http://schemas.microsoft.com/office/drawing/2014/main" id="{C77ACA3F-6DCC-4720-BB52-9A99D59EC0FD}"/>
              </a:ext>
            </a:extLst>
          </p:cNvPr>
          <p:cNvPicPr>
            <a:picLocks noChangeAspect="1"/>
          </p:cNvPicPr>
          <p:nvPr/>
        </p:nvPicPr>
        <p:blipFill>
          <a:blip r:embed="rId6"/>
          <a:stretch>
            <a:fillRect/>
          </a:stretch>
        </p:blipFill>
        <p:spPr>
          <a:xfrm>
            <a:off x="3486370" y="4586493"/>
            <a:ext cx="5124450" cy="1285875"/>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Tree>
    <p:extLst>
      <p:ext uri="{BB962C8B-B14F-4D97-AF65-F5344CB8AC3E}">
        <p14:creationId xmlns:p14="http://schemas.microsoft.com/office/powerpoint/2010/main" val="3520248937"/>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A85D83-1AFF-4F5C-9F48-CEC759195E8A}"/>
              </a:ext>
            </a:extLst>
          </p:cNvPr>
          <p:cNvSpPr>
            <a:spLocks noGrp="1"/>
          </p:cNvSpPr>
          <p:nvPr>
            <p:ph type="title"/>
          </p:nvPr>
        </p:nvSpPr>
        <p:spPr/>
        <p:txBody>
          <a:bodyPr/>
          <a:lstStyle/>
          <a:p>
            <a:r>
              <a:rPr lang="en-GB" dirty="0"/>
              <a:t>Contraction vs Revision</a:t>
            </a:r>
          </a:p>
        </p:txBody>
      </p:sp>
      <p:sp>
        <p:nvSpPr>
          <p:cNvPr id="4" name="Content Placeholder 3">
            <a:extLst>
              <a:ext uri="{FF2B5EF4-FFF2-40B4-BE49-F238E27FC236}">
                <a16:creationId xmlns:a16="http://schemas.microsoft.com/office/drawing/2014/main" id="{E1F2F492-5E27-430D-8583-CC7AE3B56FFA}"/>
              </a:ext>
            </a:extLst>
          </p:cNvPr>
          <p:cNvSpPr>
            <a:spLocks noGrp="1"/>
          </p:cNvSpPr>
          <p:nvPr>
            <p:ph idx="1"/>
          </p:nvPr>
        </p:nvSpPr>
        <p:spPr>
          <a:xfrm>
            <a:off x="1103312" y="2052918"/>
            <a:ext cx="8946541" cy="4255518"/>
          </a:xfrm>
        </p:spPr>
        <p:txBody>
          <a:bodyPr/>
          <a:lstStyle/>
          <a:p>
            <a:r>
              <a:rPr lang="en-GB" dirty="0"/>
              <a:t>Several people working actually in modify Levi and harper identity to the iterated case.</a:t>
            </a:r>
          </a:p>
          <a:p>
            <a:endParaRPr lang="en-GB" dirty="0"/>
          </a:p>
          <a:p>
            <a:r>
              <a:rPr lang="en-GB" dirty="0"/>
              <a:t>At least 3 paper about it will be publish by the end of 2018.</a:t>
            </a:r>
          </a:p>
        </p:txBody>
      </p:sp>
      <p:sp>
        <p:nvSpPr>
          <p:cNvPr id="3" name="Slide Number Placeholder 2">
            <a:extLst>
              <a:ext uri="{FF2B5EF4-FFF2-40B4-BE49-F238E27FC236}">
                <a16:creationId xmlns:a16="http://schemas.microsoft.com/office/drawing/2014/main" id="{BA61EE7E-76CD-4B01-8152-8E2E9FDBC790}"/>
              </a:ext>
            </a:extLst>
          </p:cNvPr>
          <p:cNvSpPr>
            <a:spLocks noGrp="1"/>
          </p:cNvSpPr>
          <p:nvPr>
            <p:ph type="sldNum" sz="quarter" idx="12"/>
          </p:nvPr>
        </p:nvSpPr>
        <p:spPr/>
        <p:txBody>
          <a:bodyPr/>
          <a:lstStyle/>
          <a:p>
            <a:fld id="{D57F1E4F-1CFF-5643-939E-02111984F565}" type="slidenum">
              <a:rPr lang="en-US" smtClean="0"/>
              <a:t>145</a:t>
            </a:fld>
            <a:endParaRPr lang="en-US" dirty="0"/>
          </a:p>
        </p:txBody>
      </p:sp>
    </p:spTree>
    <p:extLst>
      <p:ext uri="{BB962C8B-B14F-4D97-AF65-F5344CB8AC3E}">
        <p14:creationId xmlns:p14="http://schemas.microsoft.com/office/powerpoint/2010/main" val="3115316325"/>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GB" dirty="0"/>
              <a:t>Expansion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47595" y="1841807"/>
            <a:ext cx="7266207" cy="2037673"/>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8" name="Picture 3" descr="C:\Users\Eduardo Fermé\Dropbox\ONGOING PAPERS\IJCAI - TUTORIAL CHINA\textos cortados\Image65.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74939" y="4499947"/>
            <a:ext cx="1491238" cy="1905335"/>
          </a:xfrm>
          <a:prstGeom prst="rect">
            <a:avLst/>
          </a:prstGeom>
          <a:no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a:ext uri="{909E8E84-426E-40DD-AFC4-6F175D3DCCD1}">
              <a14:hiddenFill xmlns:a14="http://schemas.microsoft.com/office/drawing/2010/main">
                <a:solidFill>
                  <a:srgbClr val="FFFFFF"/>
                </a:solidFill>
              </a14:hiddenFill>
            </a:ext>
          </a:extLst>
        </p:spPr>
      </p:pic>
      <p:pic>
        <p:nvPicPr>
          <p:cNvPr id="10" name="Picture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299219" y="4657871"/>
            <a:ext cx="1472420" cy="1904400"/>
          </a:xfrm>
          <a:prstGeom prst="rect">
            <a:avLst/>
          </a:prstGeom>
          <a:no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3" name="Slide Number Placeholder 2">
            <a:extLst>
              <a:ext uri="{FF2B5EF4-FFF2-40B4-BE49-F238E27FC236}">
                <a16:creationId xmlns:a16="http://schemas.microsoft.com/office/drawing/2014/main" id="{2DB204E6-7FAF-4746-81F4-09F67E1C4F94}"/>
              </a:ext>
            </a:extLst>
          </p:cNvPr>
          <p:cNvSpPr>
            <a:spLocks noGrp="1"/>
          </p:cNvSpPr>
          <p:nvPr>
            <p:ph type="sldNum" sz="quarter" idx="12"/>
          </p:nvPr>
        </p:nvSpPr>
        <p:spPr/>
        <p:txBody>
          <a:bodyPr/>
          <a:lstStyle/>
          <a:p>
            <a:fld id="{D57F1E4F-1CFF-5643-939E-02111984F565}" type="slidenum">
              <a:rPr lang="en-US" smtClean="0"/>
              <a:t>146</a:t>
            </a:fld>
            <a:endParaRPr lang="en-US" dirty="0"/>
          </a:p>
        </p:txBody>
      </p:sp>
    </p:spTree>
    <p:extLst>
      <p:ext uri="{BB962C8B-B14F-4D97-AF65-F5344CB8AC3E}">
        <p14:creationId xmlns:p14="http://schemas.microsoft.com/office/powerpoint/2010/main" val="3241224057"/>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GB" dirty="0"/>
              <a:t>Expansion</a:t>
            </a:r>
          </a:p>
        </p:txBody>
      </p:sp>
      <p:sp>
        <p:nvSpPr>
          <p:cNvPr id="3" name="Slide Number Placeholder 2">
            <a:extLst>
              <a:ext uri="{FF2B5EF4-FFF2-40B4-BE49-F238E27FC236}">
                <a16:creationId xmlns:a16="http://schemas.microsoft.com/office/drawing/2014/main" id="{C8157BD4-2605-4A1E-867D-4F1C57BD2AC1}"/>
              </a:ext>
            </a:extLst>
          </p:cNvPr>
          <p:cNvSpPr>
            <a:spLocks noGrp="1"/>
          </p:cNvSpPr>
          <p:nvPr>
            <p:ph type="sldNum" sz="quarter" idx="12"/>
          </p:nvPr>
        </p:nvSpPr>
        <p:spPr/>
        <p:txBody>
          <a:bodyPr/>
          <a:lstStyle/>
          <a:p>
            <a:fld id="{D57F1E4F-1CFF-5643-939E-02111984F565}" type="slidenum">
              <a:rPr lang="en-US" smtClean="0"/>
              <a:t>147</a:t>
            </a:fld>
            <a:endParaRPr lang="en-US" dirty="0"/>
          </a:p>
        </p:txBody>
      </p:sp>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28056" y="1370182"/>
            <a:ext cx="8173988" cy="3253819"/>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5" name="Picture 4">
            <a:extLst>
              <a:ext uri="{FF2B5EF4-FFF2-40B4-BE49-F238E27FC236}">
                <a16:creationId xmlns:a16="http://schemas.microsoft.com/office/drawing/2014/main" id="{483FD549-1BBF-4C0B-AAE2-65F19F94D22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28056" y="4882620"/>
            <a:ext cx="8172400" cy="1697053"/>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Tree>
    <p:extLst>
      <p:ext uri="{BB962C8B-B14F-4D97-AF65-F5344CB8AC3E}">
        <p14:creationId xmlns:p14="http://schemas.microsoft.com/office/powerpoint/2010/main" val="2524630561"/>
      </p:ext>
    </p:extLst>
  </p:cSld>
  <p:clrMapOvr>
    <a:overrideClrMapping bg1="dk1" tx1="lt1" bg2="dk2" tx2="lt2" accent1="accent1" accent2="accent2" accent3="accent3" accent4="accent4" accent5="accent5" accent6="accent6" hlink="hlink" folHlink="folHlink"/>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12025" y="4175622"/>
            <a:ext cx="3695051" cy="2682378"/>
          </a:xfrm>
          <a:prstGeom prst="rect">
            <a:avLst/>
          </a:prstGeom>
          <a:no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74082" y="4175622"/>
            <a:ext cx="3695051" cy="2682378"/>
          </a:xfrm>
          <a:prstGeom prst="rect">
            <a:avLst/>
          </a:prstGeom>
          <a:no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2" name="Title 1"/>
          <p:cNvSpPr>
            <a:spLocks noGrp="1"/>
          </p:cNvSpPr>
          <p:nvPr>
            <p:ph type="title"/>
          </p:nvPr>
        </p:nvSpPr>
        <p:spPr/>
        <p:txBody>
          <a:bodyPr/>
          <a:lstStyle/>
          <a:p>
            <a:pPr algn="l"/>
            <a:r>
              <a:rPr lang="pt-PT" dirty="0" err="1"/>
              <a:t>Expansion</a:t>
            </a:r>
            <a:endParaRPr lang="pt-PT" dirty="0"/>
          </a:p>
        </p:txBody>
      </p:sp>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166756" y="1268760"/>
            <a:ext cx="3695051" cy="2682378"/>
          </a:xfrm>
          <a:prstGeom prst="rect">
            <a:avLst/>
          </a:prstGeom>
          <a:no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11" name="Picture 1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312025" y="1268760"/>
            <a:ext cx="3695051" cy="2682378"/>
          </a:xfrm>
          <a:prstGeom prst="rect">
            <a:avLst/>
          </a:prstGeom>
          <a:no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3" name="Slide Number Placeholder 2">
            <a:extLst>
              <a:ext uri="{FF2B5EF4-FFF2-40B4-BE49-F238E27FC236}">
                <a16:creationId xmlns:a16="http://schemas.microsoft.com/office/drawing/2014/main" id="{64350142-F074-47F5-AE3D-EF453C46540A}"/>
              </a:ext>
            </a:extLst>
          </p:cNvPr>
          <p:cNvSpPr>
            <a:spLocks noGrp="1"/>
          </p:cNvSpPr>
          <p:nvPr>
            <p:ph type="sldNum" sz="quarter" idx="12"/>
          </p:nvPr>
        </p:nvSpPr>
        <p:spPr/>
        <p:txBody>
          <a:bodyPr/>
          <a:lstStyle/>
          <a:p>
            <a:fld id="{D57F1E4F-1CFF-5643-939E-02111984F565}" type="slidenum">
              <a:rPr lang="en-US" smtClean="0"/>
              <a:t>148</a:t>
            </a:fld>
            <a:endParaRPr lang="en-US" dirty="0"/>
          </a:p>
        </p:txBody>
      </p:sp>
    </p:spTree>
    <p:extLst>
      <p:ext uri="{BB962C8B-B14F-4D97-AF65-F5344CB8AC3E}">
        <p14:creationId xmlns:p14="http://schemas.microsoft.com/office/powerpoint/2010/main" val="39719634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75623" y="1414463"/>
            <a:ext cx="5877297" cy="4266554"/>
          </a:xfrm>
          <a:prstGeom prst="rect">
            <a:avLst/>
          </a:prstGeom>
          <a:no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55763" y="1414576"/>
            <a:ext cx="5877298" cy="4266554"/>
          </a:xfrm>
          <a:prstGeom prst="rect">
            <a:avLst/>
          </a:prstGeom>
          <a:no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2" name="Title 1"/>
          <p:cNvSpPr>
            <a:spLocks noGrp="1"/>
          </p:cNvSpPr>
          <p:nvPr>
            <p:ph type="title"/>
          </p:nvPr>
        </p:nvSpPr>
        <p:spPr/>
        <p:txBody>
          <a:bodyPr/>
          <a:lstStyle/>
          <a:p>
            <a:pPr algn="l"/>
            <a:r>
              <a:rPr lang="pt-PT" dirty="0" err="1"/>
              <a:t>Expansion</a:t>
            </a:r>
            <a:endParaRPr lang="pt-PT" dirty="0"/>
          </a:p>
        </p:txBody>
      </p:sp>
      <p:sp>
        <p:nvSpPr>
          <p:cNvPr id="3" name="Slide Number Placeholder 2">
            <a:extLst>
              <a:ext uri="{FF2B5EF4-FFF2-40B4-BE49-F238E27FC236}">
                <a16:creationId xmlns:a16="http://schemas.microsoft.com/office/drawing/2014/main" id="{900BD456-BCD7-4E34-9C66-421AC5C00E9A}"/>
              </a:ext>
            </a:extLst>
          </p:cNvPr>
          <p:cNvSpPr>
            <a:spLocks noGrp="1"/>
          </p:cNvSpPr>
          <p:nvPr>
            <p:ph type="sldNum" sz="quarter" idx="12"/>
          </p:nvPr>
        </p:nvSpPr>
        <p:spPr/>
        <p:txBody>
          <a:bodyPr/>
          <a:lstStyle/>
          <a:p>
            <a:fld id="{D57F1E4F-1CFF-5643-939E-02111984F565}" type="slidenum">
              <a:rPr lang="en-US" smtClean="0"/>
              <a:t>149</a:t>
            </a:fld>
            <a:endParaRPr lang="en-US" dirty="0"/>
          </a:p>
        </p:txBody>
      </p:sp>
    </p:spTree>
    <p:extLst>
      <p:ext uri="{BB962C8B-B14F-4D97-AF65-F5344CB8AC3E}">
        <p14:creationId xmlns:p14="http://schemas.microsoft.com/office/powerpoint/2010/main" val="36096042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repeatCount="indefinite" nodeType="withEffect">
                                  <p:stCondLst>
                                    <p:cond delay="0"/>
                                  </p:stCondLst>
                                  <p:endCondLst>
                                    <p:cond evt="onNext" delay="0">
                                      <p:tgtEl>
                                        <p:sldTgt/>
                                      </p:tgtEl>
                                    </p:cond>
                                  </p:end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3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ChangeArrowheads="1"/>
          </p:cNvSpPr>
          <p:nvPr/>
        </p:nvSpPr>
        <p:spPr bwMode="auto">
          <a:xfrm>
            <a:off x="1905000" y="6110288"/>
            <a:ext cx="73152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eaLnBrk="0" hangingPunct="0"/>
            <a:r>
              <a:rPr lang="es-ES_tradnl" dirty="0">
                <a:solidFill>
                  <a:srgbClr val="FFFF00"/>
                </a:solidFill>
                <a:latin typeface="Times New Roman" pitchFamily="18" charset="0"/>
              </a:rPr>
              <a:t>“</a:t>
            </a:r>
            <a:r>
              <a:rPr lang="es-ES_tradnl" i="1" dirty="0" err="1">
                <a:solidFill>
                  <a:srgbClr val="FFFF00"/>
                </a:solidFill>
                <a:latin typeface="Times New Roman" pitchFamily="18" charset="0"/>
              </a:rPr>
              <a:t>On</a:t>
            </a:r>
            <a:r>
              <a:rPr lang="es-ES_tradnl" i="1" dirty="0">
                <a:solidFill>
                  <a:srgbClr val="FFFF00"/>
                </a:solidFill>
                <a:latin typeface="Times New Roman" pitchFamily="18" charset="0"/>
              </a:rPr>
              <a:t> </a:t>
            </a:r>
            <a:r>
              <a:rPr lang="es-ES_tradnl" i="1" dirty="0" err="1">
                <a:solidFill>
                  <a:srgbClr val="FFFF00"/>
                </a:solidFill>
                <a:latin typeface="Times New Roman" pitchFamily="18" charset="0"/>
              </a:rPr>
              <a:t>the</a:t>
            </a:r>
            <a:r>
              <a:rPr lang="es-ES_tradnl" i="1" dirty="0">
                <a:solidFill>
                  <a:srgbClr val="FFFF00"/>
                </a:solidFill>
                <a:latin typeface="Times New Roman" pitchFamily="18" charset="0"/>
              </a:rPr>
              <a:t> </a:t>
            </a:r>
            <a:r>
              <a:rPr lang="es-ES_tradnl" i="1" dirty="0" err="1">
                <a:solidFill>
                  <a:srgbClr val="FFFF00"/>
                </a:solidFill>
                <a:latin typeface="Times New Roman" pitchFamily="18" charset="0"/>
              </a:rPr>
              <a:t>Logic</a:t>
            </a:r>
            <a:r>
              <a:rPr lang="es-ES_tradnl" i="1" dirty="0">
                <a:solidFill>
                  <a:srgbClr val="FFFF00"/>
                </a:solidFill>
                <a:latin typeface="Times New Roman" pitchFamily="18" charset="0"/>
              </a:rPr>
              <a:t> of </a:t>
            </a:r>
            <a:r>
              <a:rPr lang="es-ES_tradnl" i="1" dirty="0" err="1">
                <a:solidFill>
                  <a:srgbClr val="FFFF00"/>
                </a:solidFill>
                <a:latin typeface="Times New Roman" pitchFamily="18" charset="0"/>
              </a:rPr>
              <a:t>Theory</a:t>
            </a:r>
            <a:r>
              <a:rPr lang="es-ES_tradnl" i="1" dirty="0">
                <a:solidFill>
                  <a:srgbClr val="FFFF00"/>
                </a:solidFill>
                <a:latin typeface="Times New Roman" pitchFamily="18" charset="0"/>
              </a:rPr>
              <a:t> </a:t>
            </a:r>
            <a:r>
              <a:rPr lang="es-ES_tradnl" i="1" dirty="0" err="1">
                <a:solidFill>
                  <a:srgbClr val="FFFF00"/>
                </a:solidFill>
                <a:latin typeface="Times New Roman" pitchFamily="18" charset="0"/>
              </a:rPr>
              <a:t>Change</a:t>
            </a:r>
            <a:r>
              <a:rPr lang="es-ES_tradnl" i="1" dirty="0">
                <a:solidFill>
                  <a:srgbClr val="FFFF00"/>
                </a:solidFill>
                <a:latin typeface="Times New Roman" pitchFamily="18" charset="0"/>
              </a:rPr>
              <a:t>: </a:t>
            </a:r>
          </a:p>
          <a:p>
            <a:pPr lvl="1" algn="ctr" eaLnBrk="0" hangingPunct="0"/>
            <a:r>
              <a:rPr lang="es-ES_tradnl" i="1" dirty="0" err="1">
                <a:solidFill>
                  <a:srgbClr val="FFFF00"/>
                </a:solidFill>
                <a:latin typeface="Times New Roman" pitchFamily="18" charset="0"/>
              </a:rPr>
              <a:t>Contraction</a:t>
            </a:r>
            <a:r>
              <a:rPr lang="es-ES_tradnl" i="1" dirty="0">
                <a:solidFill>
                  <a:srgbClr val="FFFF00"/>
                </a:solidFill>
                <a:latin typeface="Times New Roman" pitchFamily="18" charset="0"/>
              </a:rPr>
              <a:t> </a:t>
            </a:r>
            <a:r>
              <a:rPr lang="es-ES_tradnl" i="1" dirty="0" err="1">
                <a:solidFill>
                  <a:srgbClr val="FFFF00"/>
                </a:solidFill>
                <a:latin typeface="Times New Roman" pitchFamily="18" charset="0"/>
              </a:rPr>
              <a:t>functions</a:t>
            </a:r>
            <a:r>
              <a:rPr lang="es-ES_tradnl" i="1" dirty="0">
                <a:solidFill>
                  <a:srgbClr val="FFFF00"/>
                </a:solidFill>
                <a:latin typeface="Times New Roman" pitchFamily="18" charset="0"/>
              </a:rPr>
              <a:t> and </a:t>
            </a:r>
            <a:r>
              <a:rPr lang="es-ES_tradnl" i="1" dirty="0" err="1">
                <a:solidFill>
                  <a:srgbClr val="FFFF00"/>
                </a:solidFill>
                <a:latin typeface="Times New Roman" pitchFamily="18" charset="0"/>
              </a:rPr>
              <a:t>their</a:t>
            </a:r>
            <a:r>
              <a:rPr lang="es-ES_tradnl" i="1" dirty="0">
                <a:solidFill>
                  <a:srgbClr val="FFFF00"/>
                </a:solidFill>
                <a:latin typeface="Times New Roman" pitchFamily="18" charset="0"/>
              </a:rPr>
              <a:t> </a:t>
            </a:r>
            <a:r>
              <a:rPr lang="es-ES_tradnl" i="1" dirty="0" err="1">
                <a:solidFill>
                  <a:srgbClr val="FFFF00"/>
                </a:solidFill>
                <a:latin typeface="Times New Roman" pitchFamily="18" charset="0"/>
              </a:rPr>
              <a:t>associated</a:t>
            </a:r>
            <a:r>
              <a:rPr lang="es-ES_tradnl" i="1" dirty="0">
                <a:solidFill>
                  <a:srgbClr val="FFFF00"/>
                </a:solidFill>
                <a:latin typeface="Times New Roman" pitchFamily="18" charset="0"/>
              </a:rPr>
              <a:t> </a:t>
            </a:r>
            <a:r>
              <a:rPr lang="es-ES_tradnl" i="1" dirty="0" err="1">
                <a:solidFill>
                  <a:srgbClr val="FFFF00"/>
                </a:solidFill>
                <a:latin typeface="Times New Roman" pitchFamily="18" charset="0"/>
              </a:rPr>
              <a:t>Revision</a:t>
            </a:r>
            <a:r>
              <a:rPr lang="es-ES_tradnl" i="1" dirty="0">
                <a:solidFill>
                  <a:srgbClr val="FFFF00"/>
                </a:solidFill>
                <a:latin typeface="Times New Roman" pitchFamily="18" charset="0"/>
              </a:rPr>
              <a:t> </a:t>
            </a:r>
            <a:r>
              <a:rPr lang="es-ES_tradnl" i="1" dirty="0" err="1">
                <a:solidFill>
                  <a:srgbClr val="FFFF00"/>
                </a:solidFill>
                <a:latin typeface="Times New Roman" pitchFamily="18" charset="0"/>
              </a:rPr>
              <a:t>functions</a:t>
            </a:r>
            <a:r>
              <a:rPr lang="es-ES_tradnl" dirty="0">
                <a:solidFill>
                  <a:srgbClr val="FFFF00"/>
                </a:solidFill>
                <a:latin typeface="Times New Roman" pitchFamily="18" charset="0"/>
              </a:rPr>
              <a:t>”,</a:t>
            </a:r>
            <a:r>
              <a:rPr lang="pt-PT" dirty="0">
                <a:solidFill>
                  <a:srgbClr val="FFFF00"/>
                </a:solidFill>
                <a:latin typeface="Times New Roman" pitchFamily="18" charset="0"/>
              </a:rPr>
              <a:t>  1982</a:t>
            </a:r>
            <a:endParaRPr lang="es-ES_tradnl" dirty="0">
              <a:solidFill>
                <a:srgbClr val="FFFF00"/>
              </a:solidFill>
              <a:latin typeface="Times New Roman" pitchFamily="18" charset="0"/>
            </a:endParaRPr>
          </a:p>
        </p:txBody>
      </p:sp>
      <p:sp>
        <p:nvSpPr>
          <p:cNvPr id="120834" name="Rectangle 2"/>
          <p:cNvSpPr>
            <a:spLocks noGrp="1" noChangeArrowheads="1"/>
          </p:cNvSpPr>
          <p:nvPr>
            <p:ph type="title"/>
          </p:nvPr>
        </p:nvSpPr>
        <p:spPr>
          <a:xfrm>
            <a:off x="646111" y="452718"/>
            <a:ext cx="9575033" cy="1400530"/>
          </a:xfrm>
        </p:spPr>
        <p:txBody>
          <a:bodyPr/>
          <a:lstStyle/>
          <a:p>
            <a:r>
              <a:rPr lang="en-GB" sz="4000" dirty="0"/>
              <a:t>Philosophy: </a:t>
            </a:r>
            <a:r>
              <a:rPr lang="en-GB" sz="4000" dirty="0" err="1"/>
              <a:t>Alchourrón</a:t>
            </a:r>
            <a:r>
              <a:rPr lang="en-GB" sz="4000" dirty="0"/>
              <a:t> and  </a:t>
            </a:r>
            <a:r>
              <a:rPr lang="en-GB" sz="4000" dirty="0" err="1"/>
              <a:t>Makinson</a:t>
            </a:r>
            <a:endParaRPr lang="en-GB" sz="4000" dirty="0"/>
          </a:p>
        </p:txBody>
      </p:sp>
      <p:sp>
        <p:nvSpPr>
          <p:cNvPr id="120835" name="Rectangle 3"/>
          <p:cNvSpPr>
            <a:spLocks noGrp="1" noChangeArrowheads="1"/>
          </p:cNvSpPr>
          <p:nvPr>
            <p:ph type="body" idx="1"/>
          </p:nvPr>
        </p:nvSpPr>
        <p:spPr>
          <a:xfrm>
            <a:off x="1991544" y="1667361"/>
            <a:ext cx="8229600" cy="2067233"/>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marL="457200" lvl="1" defTabSz="914400"/>
            <a:r>
              <a:rPr lang="en-US" sz="2400" dirty="0">
                <a:latin typeface="+mn-lt"/>
                <a:ea typeface="+mn-ea"/>
                <a:cs typeface="+mn-cs"/>
              </a:rPr>
              <a:t>The problem was not limited only to a set of norms.</a:t>
            </a:r>
          </a:p>
          <a:p>
            <a:pPr marL="914400" lvl="2" defTabSz="914400"/>
            <a:r>
              <a:rPr lang="en-US" sz="2400" dirty="0">
                <a:latin typeface="+mn-lt"/>
                <a:ea typeface="+mn-ea"/>
                <a:cs typeface="+mn-cs"/>
              </a:rPr>
              <a:t>The set A might be an arbitrary set of formulae and the problem now was how to eliminate one of the formulae or one of the consequence of the set.</a:t>
            </a:r>
            <a:endParaRPr lang="en-GB" sz="2400" dirty="0">
              <a:latin typeface="+mn-lt"/>
              <a:ea typeface="+mn-ea"/>
              <a:cs typeface="+mn-cs"/>
            </a:endParaRPr>
          </a:p>
        </p:txBody>
      </p:sp>
      <p:pic>
        <p:nvPicPr>
          <p:cNvPr id="12083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19400" y="4038601"/>
            <a:ext cx="2209800" cy="1795463"/>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a:ext uri="{91240B29-F687-4F45-9708-019B960494DF}">
              <a14:hiddenLine xmlns:a14="http://schemas.microsoft.com/office/drawing/2010/main" w="9525">
                <a:solidFill>
                  <a:schemeClr val="tx1"/>
                </a:solidFill>
                <a:miter lim="800000"/>
                <a:headEnd/>
                <a:tailEnd/>
              </a14:hiddenLine>
            </a:ext>
          </a:extLst>
        </p:spPr>
      </p:pic>
      <p:pic>
        <p:nvPicPr>
          <p:cNvPr id="120837"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620000" y="3872706"/>
            <a:ext cx="1700213" cy="2127250"/>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a:ext uri="{91240B29-F687-4F45-9708-019B960494DF}">
              <a14:hiddenLine xmlns:a14="http://schemas.microsoft.com/office/drawing/2010/main" w="9525">
                <a:solidFill>
                  <a:schemeClr val="tx1"/>
                </a:solidFill>
                <a:miter lim="800000"/>
                <a:headEnd/>
                <a:tailEnd/>
              </a14:hiddenLine>
            </a:ext>
          </a:extLst>
        </p:spPr>
      </p:pic>
      <p:sp>
        <p:nvSpPr>
          <p:cNvPr id="2" name="Slide Number Placeholder 1">
            <a:extLst>
              <a:ext uri="{FF2B5EF4-FFF2-40B4-BE49-F238E27FC236}">
                <a16:creationId xmlns:a16="http://schemas.microsoft.com/office/drawing/2014/main" id="{410CCCA6-40B7-4196-85E7-BEE2B0195477}"/>
              </a:ext>
            </a:extLst>
          </p:cNvPr>
          <p:cNvSpPr>
            <a:spLocks noGrp="1"/>
          </p:cNvSpPr>
          <p:nvPr>
            <p:ph type="sldNum" sz="quarter" idx="12"/>
          </p:nvPr>
        </p:nvSpPr>
        <p:spPr/>
        <p:txBody>
          <a:bodyPr/>
          <a:lstStyle/>
          <a:p>
            <a:fld id="{D57F1E4F-1CFF-5643-939E-02111984F565}" type="slidenum">
              <a:rPr lang="en-US" smtClean="0"/>
              <a:t>15</a:t>
            </a:fld>
            <a:endParaRPr lang="en-US" dirty="0"/>
          </a:p>
        </p:txBody>
      </p:sp>
    </p:spTree>
    <p:extLst>
      <p:ext uri="{BB962C8B-B14F-4D97-AF65-F5344CB8AC3E}">
        <p14:creationId xmlns:p14="http://schemas.microsoft.com/office/powerpoint/2010/main" val="13972012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pt-PT" dirty="0" err="1"/>
              <a:t>Expansion</a:t>
            </a:r>
            <a:endParaRPr lang="pt-PT"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9884" y="1449803"/>
            <a:ext cx="5892232" cy="4277395"/>
          </a:xfrm>
          <a:prstGeom prst="rect">
            <a:avLst/>
          </a:prstGeom>
          <a:no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3" name="Slide Number Placeholder 2">
            <a:extLst>
              <a:ext uri="{FF2B5EF4-FFF2-40B4-BE49-F238E27FC236}">
                <a16:creationId xmlns:a16="http://schemas.microsoft.com/office/drawing/2014/main" id="{170BFDAD-0814-4227-8D6C-D31B0443785A}"/>
              </a:ext>
            </a:extLst>
          </p:cNvPr>
          <p:cNvSpPr>
            <a:spLocks noGrp="1"/>
          </p:cNvSpPr>
          <p:nvPr>
            <p:ph type="sldNum" sz="quarter" idx="12"/>
          </p:nvPr>
        </p:nvSpPr>
        <p:spPr/>
        <p:txBody>
          <a:bodyPr/>
          <a:lstStyle/>
          <a:p>
            <a:fld id="{D57F1E4F-1CFF-5643-939E-02111984F565}" type="slidenum">
              <a:rPr lang="en-US" smtClean="0"/>
              <a:t>150</a:t>
            </a:fld>
            <a:endParaRPr lang="en-US" dirty="0"/>
          </a:p>
        </p:txBody>
      </p:sp>
    </p:spTree>
    <p:extLst>
      <p:ext uri="{BB962C8B-B14F-4D97-AF65-F5344CB8AC3E}">
        <p14:creationId xmlns:p14="http://schemas.microsoft.com/office/powerpoint/2010/main" val="1197545358"/>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GB" dirty="0"/>
              <a:t>The </a:t>
            </a:r>
            <a:r>
              <a:rPr lang="en-GB" i="1" dirty="0"/>
              <a:t>“inconsistent world”</a:t>
            </a: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00202" y="2132857"/>
            <a:ext cx="7684231" cy="2129105"/>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3" name="Slide Number Placeholder 2">
            <a:extLst>
              <a:ext uri="{FF2B5EF4-FFF2-40B4-BE49-F238E27FC236}">
                <a16:creationId xmlns:a16="http://schemas.microsoft.com/office/drawing/2014/main" id="{F034C7B1-6270-4083-BF3A-04DAFF4390DC}"/>
              </a:ext>
            </a:extLst>
          </p:cNvPr>
          <p:cNvSpPr>
            <a:spLocks noGrp="1"/>
          </p:cNvSpPr>
          <p:nvPr>
            <p:ph type="sldNum" sz="quarter" idx="12"/>
          </p:nvPr>
        </p:nvSpPr>
        <p:spPr/>
        <p:txBody>
          <a:bodyPr/>
          <a:lstStyle/>
          <a:p>
            <a:fld id="{D57F1E4F-1CFF-5643-939E-02111984F565}" type="slidenum">
              <a:rPr lang="en-US" smtClean="0"/>
              <a:t>151</a:t>
            </a:fld>
            <a:endParaRPr lang="en-US" dirty="0"/>
          </a:p>
        </p:txBody>
      </p:sp>
    </p:spTree>
    <p:extLst>
      <p:ext uri="{BB962C8B-B14F-4D97-AF65-F5344CB8AC3E}">
        <p14:creationId xmlns:p14="http://schemas.microsoft.com/office/powerpoint/2010/main" val="516238191"/>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pt-PT" dirty="0"/>
              <a:t>New </a:t>
            </a:r>
            <a:r>
              <a:rPr lang="pt-PT" dirty="0" err="1"/>
              <a:t>functions</a:t>
            </a:r>
            <a:endParaRPr lang="pt-PT"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33836" y="1628801"/>
            <a:ext cx="7524328" cy="3969445"/>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3" name="Slide Number Placeholder 2">
            <a:extLst>
              <a:ext uri="{FF2B5EF4-FFF2-40B4-BE49-F238E27FC236}">
                <a16:creationId xmlns:a16="http://schemas.microsoft.com/office/drawing/2014/main" id="{20D84A2A-7E0C-4621-B69C-A115CC017B93}"/>
              </a:ext>
            </a:extLst>
          </p:cNvPr>
          <p:cNvSpPr>
            <a:spLocks noGrp="1"/>
          </p:cNvSpPr>
          <p:nvPr>
            <p:ph type="sldNum" sz="quarter" idx="12"/>
          </p:nvPr>
        </p:nvSpPr>
        <p:spPr/>
        <p:txBody>
          <a:bodyPr/>
          <a:lstStyle/>
          <a:p>
            <a:fld id="{D57F1E4F-1CFF-5643-939E-02111984F565}" type="slidenum">
              <a:rPr lang="en-US" smtClean="0"/>
              <a:t>152</a:t>
            </a:fld>
            <a:endParaRPr lang="en-US" dirty="0"/>
          </a:p>
        </p:txBody>
      </p:sp>
    </p:spTree>
    <p:extLst>
      <p:ext uri="{BB962C8B-B14F-4D97-AF65-F5344CB8AC3E}">
        <p14:creationId xmlns:p14="http://schemas.microsoft.com/office/powerpoint/2010/main" val="3459467918"/>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upo 33"/>
          <p:cNvGrpSpPr/>
          <p:nvPr/>
        </p:nvGrpSpPr>
        <p:grpSpPr>
          <a:xfrm>
            <a:off x="4738465" y="1550444"/>
            <a:ext cx="3739547" cy="3562764"/>
            <a:chOff x="3214464" y="1550444"/>
            <a:chExt cx="3739547" cy="3562764"/>
          </a:xfrm>
        </p:grpSpPr>
        <p:grpSp>
          <p:nvGrpSpPr>
            <p:cNvPr id="3" name="Grupo 21"/>
            <p:cNvGrpSpPr/>
            <p:nvPr/>
          </p:nvGrpSpPr>
          <p:grpSpPr>
            <a:xfrm>
              <a:off x="3214464" y="1550444"/>
              <a:ext cx="3733800" cy="3560400"/>
              <a:chOff x="2782416" y="1550444"/>
              <a:chExt cx="3733800" cy="3560400"/>
            </a:xfrm>
          </p:grpSpPr>
          <p:sp>
            <p:nvSpPr>
              <p:cNvPr id="13" name="Regular Pentagon 33"/>
              <p:cNvSpPr/>
              <p:nvPr/>
            </p:nvSpPr>
            <p:spPr>
              <a:xfrm>
                <a:off x="2782416" y="1550444"/>
                <a:ext cx="3733800" cy="3560400"/>
              </a:xfrm>
              <a:prstGeom prst="pentagon">
                <a:avLst/>
              </a:prstGeom>
              <a:ln w="3175">
                <a:solidFill>
                  <a:schemeClr val="bg2">
                    <a:lumMod val="20000"/>
                    <a:lumOff val="80000"/>
                  </a:schemeClr>
                </a:solidFill>
              </a:ln>
              <a:effectLst>
                <a:glow rad="228600">
                  <a:schemeClr val="bg2">
                    <a:lumMod val="20000"/>
                    <a:lumOff val="80000"/>
                    <a:alpha val="40000"/>
                  </a:schemeClr>
                </a:glow>
              </a:effectLst>
            </p:spPr>
            <p:style>
              <a:lnRef idx="1">
                <a:schemeClr val="accent1"/>
              </a:lnRef>
              <a:fillRef idx="1002">
                <a:schemeClr val="lt2"/>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w="12700">
                    <a:solidFill>
                      <a:srgbClr val="000000">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uLnTx/>
                  <a:uFillTx/>
                  <a:latin typeface="Century Gothic" panose="020B0502020202020204"/>
                  <a:ea typeface="+mn-ea"/>
                  <a:cs typeface="+mn-cs"/>
                </a:endParaRPr>
              </a:p>
            </p:txBody>
          </p:sp>
          <p:sp>
            <p:nvSpPr>
              <p:cNvPr id="14" name="Regular Pentagon 43"/>
              <p:cNvSpPr>
                <a:spLocks noChangeAspect="1"/>
              </p:cNvSpPr>
              <p:nvPr/>
            </p:nvSpPr>
            <p:spPr>
              <a:xfrm>
                <a:off x="3415662" y="2239303"/>
                <a:ext cx="2426970" cy="2314260"/>
              </a:xfrm>
              <a:prstGeom prst="pentagon">
                <a:avLst/>
              </a:prstGeom>
            </p:spPr>
            <p:style>
              <a:lnRef idx="1">
                <a:schemeClr val="dk1"/>
              </a:lnRef>
              <a:fillRef idx="1002">
                <a:schemeClr val="lt2"/>
              </a:fillRef>
              <a:effectRef idx="1">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Century Gothic" panose="020B0502020202020204"/>
                  <a:ea typeface="+mn-ea"/>
                  <a:cs typeface="+mn-cs"/>
                </a:endParaRPr>
              </a:p>
            </p:txBody>
          </p:sp>
          <p:sp>
            <p:nvSpPr>
              <p:cNvPr id="15" name="Regular Pentagon 44"/>
              <p:cNvSpPr>
                <a:spLocks noChangeAspect="1"/>
              </p:cNvSpPr>
              <p:nvPr/>
            </p:nvSpPr>
            <p:spPr>
              <a:xfrm>
                <a:off x="4069077" y="2925201"/>
                <a:ext cx="1120140" cy="1068120"/>
              </a:xfrm>
              <a:prstGeom prst="pentagon">
                <a:avLst/>
              </a:prstGeom>
            </p:spPr>
            <p:style>
              <a:lnRef idx="1">
                <a:schemeClr val="dk1"/>
              </a:lnRef>
              <a:fillRef idx="1002">
                <a:schemeClr val="lt2"/>
              </a:fillRef>
              <a:effectRef idx="1">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Century Gothic" panose="020B0502020202020204"/>
                  <a:ea typeface="+mn-ea"/>
                  <a:cs typeface="+mn-cs"/>
                </a:endParaRPr>
              </a:p>
            </p:txBody>
          </p:sp>
        </p:grpSp>
        <p:grpSp>
          <p:nvGrpSpPr>
            <p:cNvPr id="4" name="Group 45"/>
            <p:cNvGrpSpPr/>
            <p:nvPr/>
          </p:nvGrpSpPr>
          <p:grpSpPr>
            <a:xfrm>
              <a:off x="3226340" y="1556794"/>
              <a:ext cx="3727671" cy="3556414"/>
              <a:chOff x="2794292" y="1556794"/>
              <a:chExt cx="3727671" cy="3556414"/>
            </a:xfrm>
          </p:grpSpPr>
          <p:cxnSp>
            <p:nvCxnSpPr>
              <p:cNvPr id="17" name="Straight Connector 26"/>
              <p:cNvCxnSpPr/>
              <p:nvPr/>
            </p:nvCxnSpPr>
            <p:spPr>
              <a:xfrm rot="16200000" flipH="1">
                <a:off x="3669804" y="2530996"/>
                <a:ext cx="1948406" cy="1"/>
              </a:xfrm>
              <a:prstGeom prst="line">
                <a:avLst/>
              </a:prstGeom>
              <a:ln/>
            </p:spPr>
            <p:style>
              <a:lnRef idx="2">
                <a:schemeClr val="accent6"/>
              </a:lnRef>
              <a:fillRef idx="0">
                <a:schemeClr val="accent6"/>
              </a:fillRef>
              <a:effectRef idx="1">
                <a:schemeClr val="accent6"/>
              </a:effectRef>
              <a:fontRef idx="minor">
                <a:schemeClr val="tx1"/>
              </a:fontRef>
            </p:style>
          </p:cxnSp>
          <p:cxnSp>
            <p:nvCxnSpPr>
              <p:cNvPr id="18" name="Straight Connector 34"/>
              <p:cNvCxnSpPr/>
              <p:nvPr/>
            </p:nvCxnSpPr>
            <p:spPr>
              <a:xfrm flipH="1">
                <a:off x="4652153" y="2894699"/>
                <a:ext cx="1869810" cy="606309"/>
              </a:xfrm>
              <a:prstGeom prst="line">
                <a:avLst/>
              </a:prstGeom>
              <a:ln/>
            </p:spPr>
            <p:style>
              <a:lnRef idx="2">
                <a:schemeClr val="accent6"/>
              </a:lnRef>
              <a:fillRef idx="0">
                <a:schemeClr val="accent6"/>
              </a:fillRef>
              <a:effectRef idx="1">
                <a:schemeClr val="accent6"/>
              </a:effectRef>
              <a:fontRef idx="minor">
                <a:schemeClr val="tx1"/>
              </a:fontRef>
            </p:style>
          </p:cxnSp>
          <p:cxnSp>
            <p:nvCxnSpPr>
              <p:cNvPr id="19" name="Straight Connector 35"/>
              <p:cNvCxnSpPr/>
              <p:nvPr/>
            </p:nvCxnSpPr>
            <p:spPr>
              <a:xfrm rot="16200000" flipV="1">
                <a:off x="4417599" y="3714356"/>
                <a:ext cx="1595312" cy="1153995"/>
              </a:xfrm>
              <a:prstGeom prst="line">
                <a:avLst/>
              </a:prstGeom>
              <a:ln/>
            </p:spPr>
            <p:style>
              <a:lnRef idx="2">
                <a:schemeClr val="accent6"/>
              </a:lnRef>
              <a:fillRef idx="0">
                <a:schemeClr val="accent6"/>
              </a:fillRef>
              <a:effectRef idx="1">
                <a:schemeClr val="accent6"/>
              </a:effectRef>
              <a:fontRef idx="minor">
                <a:schemeClr val="tx1"/>
              </a:fontRef>
            </p:style>
          </p:cxnSp>
          <p:cxnSp>
            <p:nvCxnSpPr>
              <p:cNvPr id="20" name="Straight Connector 36"/>
              <p:cNvCxnSpPr/>
              <p:nvPr/>
            </p:nvCxnSpPr>
            <p:spPr>
              <a:xfrm rot="5400000" flipH="1" flipV="1">
                <a:off x="3264687" y="3738834"/>
                <a:ext cx="1602259" cy="1146490"/>
              </a:xfrm>
              <a:prstGeom prst="line">
                <a:avLst/>
              </a:prstGeom>
              <a:ln/>
            </p:spPr>
            <p:style>
              <a:lnRef idx="2">
                <a:schemeClr val="accent6"/>
              </a:lnRef>
              <a:fillRef idx="0">
                <a:schemeClr val="accent6"/>
              </a:fillRef>
              <a:effectRef idx="1">
                <a:schemeClr val="accent6"/>
              </a:effectRef>
              <a:fontRef idx="minor">
                <a:schemeClr val="tx1"/>
              </a:fontRef>
            </p:style>
          </p:cxnSp>
          <p:cxnSp>
            <p:nvCxnSpPr>
              <p:cNvPr id="21" name="Straight Connector 37"/>
              <p:cNvCxnSpPr/>
              <p:nvPr/>
            </p:nvCxnSpPr>
            <p:spPr>
              <a:xfrm>
                <a:off x="2794292" y="2915885"/>
                <a:ext cx="1849716" cy="585123"/>
              </a:xfrm>
              <a:prstGeom prst="line">
                <a:avLst/>
              </a:prstGeom>
              <a:ln/>
            </p:spPr>
            <p:style>
              <a:lnRef idx="2">
                <a:schemeClr val="accent6"/>
              </a:lnRef>
              <a:fillRef idx="0">
                <a:schemeClr val="accent6"/>
              </a:fillRef>
              <a:effectRef idx="1">
                <a:schemeClr val="accent6"/>
              </a:effectRef>
              <a:fontRef idx="minor">
                <a:schemeClr val="tx1"/>
              </a:fontRef>
            </p:style>
          </p:cxnSp>
        </p:grpSp>
      </p:grpSp>
      <p:sp>
        <p:nvSpPr>
          <p:cNvPr id="23" name="CaixaDeTexto 22"/>
          <p:cNvSpPr txBox="1"/>
          <p:nvPr/>
        </p:nvSpPr>
        <p:spPr>
          <a:xfrm>
            <a:off x="5694206" y="526610"/>
            <a:ext cx="1800200"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PT" sz="1800" b="0" i="0" u="none" strike="noStrike" kern="1200" cap="none" spc="0" normalizeH="0" baseline="0" noProof="0" dirty="0" err="1">
                <a:ln>
                  <a:noFill/>
                </a:ln>
                <a:solidFill>
                  <a:srgbClr val="FFFFFF">
                    <a:lumMod val="75000"/>
                  </a:srgbClr>
                </a:solidFill>
                <a:effectLst/>
                <a:uLnTx/>
                <a:uFillTx/>
                <a:latin typeface="Century Gothic" panose="020B0502020202020204"/>
                <a:ea typeface="+mn-ea"/>
                <a:cs typeface="+mn-cs"/>
              </a:rPr>
              <a:t>Foundation</a:t>
            </a:r>
            <a:endParaRPr kumimoji="0" lang="pt-PT" sz="1800" b="0" i="0" u="none" strike="noStrike" kern="1200" cap="none" spc="0" normalizeH="0" baseline="0" noProof="0" dirty="0">
              <a:ln>
                <a:noFill/>
              </a:ln>
              <a:solidFill>
                <a:srgbClr val="FFFFFF">
                  <a:lumMod val="75000"/>
                </a:srgbClr>
              </a:solidFill>
              <a:effectLst/>
              <a:uLnTx/>
              <a:uFillTx/>
              <a:latin typeface="Century Gothic" panose="020B0502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PT" sz="1800" b="0" i="0" u="none" strike="noStrike" kern="1200" cap="none" spc="0" normalizeH="0" baseline="0" noProof="0" dirty="0" err="1">
                <a:ln>
                  <a:noFill/>
                </a:ln>
                <a:solidFill>
                  <a:srgbClr val="FFFFFF">
                    <a:lumMod val="75000"/>
                  </a:srgbClr>
                </a:solidFill>
                <a:effectLst/>
                <a:uLnTx/>
                <a:uFillTx/>
                <a:latin typeface="Century Gothic" panose="020B0502020202020204"/>
                <a:ea typeface="+mn-ea"/>
                <a:cs typeface="+mn-cs"/>
              </a:rPr>
              <a:t>and</a:t>
            </a:r>
            <a:endParaRPr kumimoji="0" lang="pt-PT" sz="1800" b="0" i="0" u="none" strike="noStrike" kern="1200" cap="none" spc="0" normalizeH="0" baseline="0" noProof="0" dirty="0">
              <a:ln>
                <a:noFill/>
              </a:ln>
              <a:solidFill>
                <a:srgbClr val="FFFFFF">
                  <a:lumMod val="75000"/>
                </a:srgbClr>
              </a:solidFill>
              <a:effectLst/>
              <a:uLnTx/>
              <a:uFillTx/>
              <a:latin typeface="Century Gothic" panose="020B0502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PT" sz="1800" b="0" i="0" u="none" strike="noStrike" kern="1200" cap="none" spc="0" normalizeH="0" baseline="0" noProof="0" dirty="0" err="1">
                <a:ln>
                  <a:noFill/>
                </a:ln>
                <a:solidFill>
                  <a:srgbClr val="FFFFFF">
                    <a:lumMod val="75000"/>
                  </a:srgbClr>
                </a:solidFill>
                <a:effectLst/>
                <a:uLnTx/>
                <a:uFillTx/>
                <a:latin typeface="Century Gothic" panose="020B0502020202020204"/>
                <a:ea typeface="+mn-ea"/>
                <a:cs typeface="+mn-cs"/>
              </a:rPr>
              <a:t>Criticisms</a:t>
            </a:r>
            <a:endParaRPr kumimoji="0" lang="pt-PT" sz="1800" b="0" i="0" u="none" strike="noStrike" kern="1200" cap="none" spc="0" normalizeH="0" baseline="0" noProof="0" dirty="0">
              <a:ln>
                <a:noFill/>
              </a:ln>
              <a:solidFill>
                <a:srgbClr val="FFFFFF">
                  <a:lumMod val="75000"/>
                </a:srgbClr>
              </a:solidFill>
              <a:effectLst/>
              <a:uLnTx/>
              <a:uFillTx/>
              <a:latin typeface="Century Gothic" panose="020B0502020202020204"/>
              <a:ea typeface="+mn-ea"/>
              <a:cs typeface="+mn-cs"/>
            </a:endParaRPr>
          </a:p>
        </p:txBody>
      </p:sp>
      <p:sp>
        <p:nvSpPr>
          <p:cNvPr id="31" name="CaixaDeTexto 30"/>
          <p:cNvSpPr txBox="1"/>
          <p:nvPr/>
        </p:nvSpPr>
        <p:spPr>
          <a:xfrm>
            <a:off x="8373610" y="2544586"/>
            <a:ext cx="2426970"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PT" sz="1800" b="0" i="0" u="none" strike="noStrike" kern="1200" cap="none" spc="0" normalizeH="0" baseline="0" noProof="0" dirty="0" err="1">
                <a:ln>
                  <a:noFill/>
                </a:ln>
                <a:solidFill>
                  <a:srgbClr val="FFFFFF">
                    <a:lumMod val="75000"/>
                  </a:srgbClr>
                </a:solidFill>
                <a:effectLst/>
                <a:uLnTx/>
                <a:uFillTx/>
                <a:latin typeface="Century Gothic" panose="020B0502020202020204"/>
                <a:ea typeface="+mn-ea"/>
                <a:cs typeface="+mn-cs"/>
              </a:rPr>
              <a:t>Computability</a:t>
            </a:r>
            <a:r>
              <a:rPr kumimoji="0" lang="pt-PT" sz="1800" b="0" i="0" u="none" strike="noStrike" kern="1200" cap="none" spc="0" normalizeH="0" baseline="0" noProof="0" dirty="0">
                <a:ln>
                  <a:noFill/>
                </a:ln>
                <a:solidFill>
                  <a:srgbClr val="FFFFFF">
                    <a:lumMod val="75000"/>
                  </a:srgbClr>
                </a:solidFill>
                <a:effectLst/>
                <a:uLnTx/>
                <a:uFillTx/>
                <a:latin typeface="Century Gothic" panose="020B0502020202020204"/>
                <a:ea typeface="+mn-ea"/>
                <a:cs typeface="+mn-cs"/>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PT" sz="1800" b="0" i="0" u="none" strike="noStrike" kern="1200" cap="none" spc="0" normalizeH="0" baseline="0" noProof="0" dirty="0" err="1">
                <a:ln>
                  <a:noFill/>
                </a:ln>
                <a:solidFill>
                  <a:srgbClr val="FFFFFF">
                    <a:lumMod val="75000"/>
                  </a:srgbClr>
                </a:solidFill>
                <a:effectLst/>
                <a:uLnTx/>
                <a:uFillTx/>
                <a:latin typeface="Century Gothic" panose="020B0502020202020204"/>
                <a:ea typeface="+mn-ea"/>
                <a:cs typeface="+mn-cs"/>
              </a:rPr>
              <a:t>and</a:t>
            </a:r>
            <a:r>
              <a:rPr kumimoji="0" lang="pt-PT" sz="1800" b="0" i="0" u="none" strike="noStrike" kern="1200" cap="none" spc="0" normalizeH="0" baseline="0" noProof="0" dirty="0">
                <a:ln>
                  <a:noFill/>
                </a:ln>
                <a:solidFill>
                  <a:srgbClr val="FFFFFF">
                    <a:lumMod val="75000"/>
                  </a:srgbClr>
                </a:solidFill>
                <a:effectLst/>
                <a:uLnTx/>
                <a:uFillTx/>
                <a:latin typeface="Century Gothic" panose="020B0502020202020204"/>
                <a:ea typeface="+mn-ea"/>
                <a:cs typeface="+mn-cs"/>
              </a:rPr>
              <a:t> </a:t>
            </a:r>
            <a:r>
              <a:rPr kumimoji="0" lang="pt-PT" sz="1800" b="0" i="0" u="none" strike="noStrike" kern="1200" cap="none" spc="0" normalizeH="0" baseline="0" noProof="0" dirty="0" err="1">
                <a:ln>
                  <a:noFill/>
                </a:ln>
                <a:solidFill>
                  <a:srgbClr val="FFFFFF">
                    <a:lumMod val="75000"/>
                  </a:srgbClr>
                </a:solidFill>
                <a:effectLst/>
                <a:uLnTx/>
                <a:uFillTx/>
                <a:latin typeface="Century Gothic" panose="020B0502020202020204"/>
                <a:ea typeface="+mn-ea"/>
                <a:cs typeface="+mn-cs"/>
              </a:rPr>
              <a:t>Implementations</a:t>
            </a:r>
            <a:endParaRPr kumimoji="0" lang="pt-PT" sz="1800" b="0" i="0" u="none" strike="noStrike" kern="1200" cap="none" spc="0" normalizeH="0" baseline="0" noProof="0" dirty="0">
              <a:ln>
                <a:noFill/>
              </a:ln>
              <a:solidFill>
                <a:srgbClr val="FFFFFF">
                  <a:lumMod val="75000"/>
                </a:srgbClr>
              </a:solidFill>
              <a:effectLst/>
              <a:uLnTx/>
              <a:uFillTx/>
              <a:latin typeface="Century Gothic" panose="020B0502020202020204"/>
              <a:ea typeface="+mn-ea"/>
              <a:cs typeface="+mn-cs"/>
            </a:endParaRPr>
          </a:p>
        </p:txBody>
      </p:sp>
      <p:sp>
        <p:nvSpPr>
          <p:cNvPr id="32" name="CaixaDeTexto 31"/>
          <p:cNvSpPr txBox="1"/>
          <p:nvPr/>
        </p:nvSpPr>
        <p:spPr>
          <a:xfrm>
            <a:off x="6996316" y="5275713"/>
            <a:ext cx="1800200"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PT" sz="1800" b="0" i="0" u="none" strike="noStrike" kern="1200" cap="none" spc="0" normalizeH="0" baseline="0" noProof="0" dirty="0" err="1">
                <a:ln>
                  <a:noFill/>
                </a:ln>
                <a:solidFill>
                  <a:srgbClr val="FFFFFF">
                    <a:lumMod val="75000"/>
                  </a:srgbClr>
                </a:solidFill>
                <a:effectLst/>
                <a:uLnTx/>
                <a:uFillTx/>
                <a:latin typeface="Century Gothic" panose="020B0502020202020204"/>
                <a:ea typeface="+mn-ea"/>
                <a:cs typeface="+mn-cs"/>
              </a:rPr>
              <a:t>Applications</a:t>
            </a:r>
            <a:endParaRPr kumimoji="0" lang="pt-PT" sz="1800" b="0" i="0" u="none" strike="noStrike" kern="1200" cap="none" spc="0" normalizeH="0" baseline="0" noProof="0" dirty="0">
              <a:ln>
                <a:noFill/>
              </a:ln>
              <a:solidFill>
                <a:srgbClr val="FFFFFF">
                  <a:lumMod val="75000"/>
                </a:srgbClr>
              </a:solidFill>
              <a:effectLst/>
              <a:uLnTx/>
              <a:uFillTx/>
              <a:latin typeface="Century Gothic" panose="020B0502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PT" sz="1800" b="0" i="0" u="none" strike="noStrike" kern="1200" cap="none" spc="0" normalizeH="0" baseline="0" noProof="0" dirty="0" err="1">
                <a:ln>
                  <a:noFill/>
                </a:ln>
                <a:solidFill>
                  <a:srgbClr val="FFFFFF">
                    <a:lumMod val="75000"/>
                  </a:srgbClr>
                </a:solidFill>
                <a:effectLst/>
                <a:uLnTx/>
                <a:uFillTx/>
                <a:latin typeface="Century Gothic" panose="020B0502020202020204"/>
                <a:ea typeface="+mn-ea"/>
                <a:cs typeface="+mn-cs"/>
              </a:rPr>
              <a:t>and</a:t>
            </a:r>
            <a:endParaRPr kumimoji="0" lang="pt-PT" sz="1800" b="0" i="0" u="none" strike="noStrike" kern="1200" cap="none" spc="0" normalizeH="0" baseline="0" noProof="0" dirty="0">
              <a:ln>
                <a:noFill/>
              </a:ln>
              <a:solidFill>
                <a:srgbClr val="FFFFFF">
                  <a:lumMod val="75000"/>
                </a:srgbClr>
              </a:solidFill>
              <a:effectLst/>
              <a:uLnTx/>
              <a:uFillTx/>
              <a:latin typeface="Century Gothic" panose="020B050202020202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PT" sz="1800" b="0" i="0" u="none" strike="noStrike" kern="1200" cap="none" spc="0" normalizeH="0" baseline="0" noProof="0" dirty="0" err="1">
                <a:ln>
                  <a:noFill/>
                </a:ln>
                <a:solidFill>
                  <a:srgbClr val="FFFFFF">
                    <a:lumMod val="75000"/>
                  </a:srgbClr>
                </a:solidFill>
                <a:effectLst/>
                <a:uLnTx/>
                <a:uFillTx/>
                <a:latin typeface="Century Gothic" panose="020B0502020202020204"/>
                <a:ea typeface="+mn-ea"/>
                <a:cs typeface="+mn-cs"/>
              </a:rPr>
              <a:t>Connections</a:t>
            </a:r>
            <a:endParaRPr kumimoji="0" lang="pt-PT" sz="1800" b="0" i="0" u="none" strike="noStrike" kern="1200" cap="none" spc="0" normalizeH="0" baseline="0" noProof="0" dirty="0">
              <a:ln>
                <a:noFill/>
              </a:ln>
              <a:solidFill>
                <a:srgbClr val="FFFFFF">
                  <a:lumMod val="75000"/>
                </a:srgbClr>
              </a:solidFill>
              <a:effectLst/>
              <a:uLnTx/>
              <a:uFillTx/>
              <a:latin typeface="Century Gothic" panose="020B0502020202020204"/>
              <a:ea typeface="+mn-ea"/>
              <a:cs typeface="+mn-cs"/>
            </a:endParaRPr>
          </a:p>
        </p:txBody>
      </p:sp>
      <p:sp>
        <p:nvSpPr>
          <p:cNvPr id="37" name="TextBox 51"/>
          <p:cNvSpPr txBox="1"/>
          <p:nvPr/>
        </p:nvSpPr>
        <p:spPr>
          <a:xfrm>
            <a:off x="184472" y="120544"/>
            <a:ext cx="2514600" cy="15696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000" b="0" i="0" u="none" strike="noStrike" kern="1200" cap="none" spc="0" normalizeH="0" baseline="0" noProof="0" dirty="0">
                <a:ln>
                  <a:noFill/>
                </a:ln>
                <a:solidFill>
                  <a:srgbClr val="FFFF00"/>
                </a:solidFill>
                <a:effectLst/>
                <a:uLnTx/>
                <a:uFillTx/>
                <a:latin typeface="Century Gothic" panose="020B0502020202020204"/>
                <a:ea typeface="+mn-ea"/>
                <a:cs typeface="+mn-cs"/>
              </a:rPr>
              <a:t>AGM</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srgbClr val="FFFF00"/>
                </a:solidFill>
                <a:effectLst/>
                <a:uLnTx/>
                <a:uFillTx/>
                <a:latin typeface="Century Gothic" panose="020B0502020202020204"/>
                <a:ea typeface="+mn-ea"/>
                <a:cs typeface="+mn-cs"/>
              </a:rPr>
              <a:t>30 years</a:t>
            </a:r>
          </a:p>
        </p:txBody>
      </p:sp>
      <p:sp>
        <p:nvSpPr>
          <p:cNvPr id="22" name="CaixaDeTexto 29"/>
          <p:cNvSpPr txBox="1"/>
          <p:nvPr/>
        </p:nvSpPr>
        <p:spPr>
          <a:xfrm>
            <a:off x="4548520" y="5414213"/>
            <a:ext cx="1800200" cy="646331"/>
          </a:xfrm>
          <a:prstGeom prst="rect">
            <a:avLst/>
          </a:prstGeom>
          <a:noFill/>
        </p:spPr>
        <p:txBody>
          <a:bodyPr wrap="square" rtlCol="0">
            <a:spAutoFit/>
          </a:bodyPr>
          <a:lstStyle>
            <a:defPPr>
              <a:defRPr lang="en-GB"/>
            </a:defPPr>
            <a:lvl1pPr algn="ctr">
              <a:defRPr>
                <a:solidFill>
                  <a:srgbClr val="FFFFFF">
                    <a:lumMod val="75000"/>
                  </a:srgb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PT" sz="1800" b="0" i="0" u="none" strike="noStrike" kern="1200" cap="none" spc="0" normalizeH="0" baseline="0" noProof="0" dirty="0" err="1">
                <a:ln>
                  <a:noFill/>
                </a:ln>
                <a:solidFill>
                  <a:srgbClr val="FFFF00"/>
                </a:solidFill>
                <a:effectLst/>
                <a:uLnTx/>
                <a:uFillTx/>
                <a:latin typeface="Century Gothic" panose="020B0502020202020204"/>
                <a:ea typeface="+mn-ea"/>
                <a:cs typeface="+mn-cs"/>
              </a:rPr>
              <a:t>Alternative</a:t>
            </a:r>
            <a:r>
              <a:rPr kumimoji="0" lang="pt-PT" sz="1800" b="0" i="0" u="none" strike="noStrike" kern="1200" cap="none" spc="0" normalizeH="0" baseline="0" noProof="0" dirty="0">
                <a:ln>
                  <a:noFill/>
                </a:ln>
                <a:solidFill>
                  <a:srgbClr val="FFFF00"/>
                </a:solidFill>
                <a:effectLst/>
                <a:uLnTx/>
                <a:uFillTx/>
                <a:latin typeface="Century Gothic" panose="020B0502020202020204"/>
                <a:ea typeface="+mn-ea"/>
                <a:cs typeface="+mn-cs"/>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PT" sz="1800" b="0" i="0" u="none" strike="noStrike" kern="1200" cap="none" spc="0" normalizeH="0" baseline="0" noProof="0" dirty="0" err="1">
                <a:ln>
                  <a:noFill/>
                </a:ln>
                <a:solidFill>
                  <a:srgbClr val="FFFF00"/>
                </a:solidFill>
                <a:effectLst/>
                <a:uLnTx/>
                <a:uFillTx/>
                <a:latin typeface="Century Gothic" panose="020B0502020202020204"/>
                <a:ea typeface="+mn-ea"/>
                <a:cs typeface="+mn-cs"/>
              </a:rPr>
              <a:t>Operators</a:t>
            </a:r>
            <a:endParaRPr kumimoji="0" lang="pt-PT" sz="1800" b="0" i="0" u="none" strike="noStrike" kern="1200" cap="none" spc="0" normalizeH="0" baseline="0" noProof="0" dirty="0">
              <a:ln>
                <a:noFill/>
              </a:ln>
              <a:solidFill>
                <a:srgbClr val="FFFF00"/>
              </a:solidFill>
              <a:effectLst/>
              <a:uLnTx/>
              <a:uFillTx/>
              <a:latin typeface="Century Gothic" panose="020B0502020202020204"/>
              <a:ea typeface="+mn-ea"/>
              <a:cs typeface="+mn-cs"/>
            </a:endParaRPr>
          </a:p>
        </p:txBody>
      </p:sp>
      <p:sp>
        <p:nvSpPr>
          <p:cNvPr id="24" name="CaixaDeTexto 28"/>
          <p:cNvSpPr txBox="1"/>
          <p:nvPr/>
        </p:nvSpPr>
        <p:spPr>
          <a:xfrm>
            <a:off x="2880604" y="2731219"/>
            <a:ext cx="1849716" cy="369332"/>
          </a:xfrm>
          <a:prstGeom prst="rect">
            <a:avLst/>
          </a:prstGeom>
          <a:noFill/>
        </p:spPr>
        <p:txBody>
          <a:bodyPr wrap="square" rtlCol="0">
            <a:spAutoFit/>
          </a:bodyPr>
          <a:lstStyle>
            <a:defPPr>
              <a:defRPr lang="en-US"/>
            </a:defPPr>
            <a:lvl1pPr algn="ctr">
              <a:defRPr>
                <a:solidFill>
                  <a:srgbClr val="FFFFFF">
                    <a:lumMod val="75000"/>
                  </a:srgb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PT" sz="1800" b="0" i="0" u="none" strike="noStrike" kern="1200" cap="none" spc="0" normalizeH="0" baseline="0" noProof="0">
                <a:ln>
                  <a:noFill/>
                </a:ln>
                <a:solidFill>
                  <a:srgbClr val="FFFFFF">
                    <a:lumMod val="75000"/>
                  </a:srgbClr>
                </a:solidFill>
                <a:effectLst/>
                <a:uLnTx/>
                <a:uFillTx/>
                <a:latin typeface="Century Gothic" panose="020B0502020202020204"/>
                <a:ea typeface="+mn-ea"/>
                <a:cs typeface="+mn-cs"/>
              </a:rPr>
              <a:t>Extensions</a:t>
            </a:r>
            <a:endParaRPr kumimoji="0" lang="pt-PT" sz="1800" b="0" i="0" u="none" strike="noStrike" kern="1200" cap="none" spc="0" normalizeH="0" baseline="0" noProof="0" dirty="0">
              <a:ln>
                <a:noFill/>
              </a:ln>
              <a:solidFill>
                <a:srgbClr val="FFFFFF">
                  <a:lumMod val="75000"/>
                </a:srgbClr>
              </a:solidFill>
              <a:effectLst/>
              <a:uLnTx/>
              <a:uFillTx/>
              <a:latin typeface="Century Gothic" panose="020B0502020202020204"/>
              <a:ea typeface="+mn-ea"/>
              <a:cs typeface="+mn-cs"/>
            </a:endParaRPr>
          </a:p>
        </p:txBody>
      </p:sp>
      <p:sp>
        <p:nvSpPr>
          <p:cNvPr id="5" name="Slide Number Placeholder 4">
            <a:extLst>
              <a:ext uri="{FF2B5EF4-FFF2-40B4-BE49-F238E27FC236}">
                <a16:creationId xmlns:a16="http://schemas.microsoft.com/office/drawing/2014/main" id="{53CEC8BB-E61C-4481-932B-28F982B24E0D}"/>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D57F1E4F-1CFF-5643-939E-02111984F565}" type="slidenum">
              <a:rPr kumimoji="0" lang="en-US" sz="2800" b="0" i="0" u="none" strike="noStrike" kern="1200" cap="none" spc="0" normalizeH="0" baseline="0" noProof="0" smtClean="0">
                <a:ln>
                  <a:noFill/>
                </a:ln>
                <a:solidFill>
                  <a:prstClr val="white">
                    <a:tint val="75000"/>
                  </a:prstClr>
                </a:solidFill>
                <a:effectLst/>
                <a:uLnTx/>
                <a:uFillTx/>
                <a:latin typeface="Century Gothic" panose="020B050202020202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153</a:t>
            </a:fld>
            <a:endParaRPr kumimoji="0" lang="en-US" sz="2800" b="0" i="0" u="none" strike="noStrike" kern="1200" cap="none" spc="0" normalizeH="0" baseline="0" noProof="0" dirty="0">
              <a:ln>
                <a:noFill/>
              </a:ln>
              <a:solidFill>
                <a:prstClr val="white">
                  <a:tint val="75000"/>
                </a:prstClr>
              </a:solidFill>
              <a:effectLst/>
              <a:uLnTx/>
              <a:uFillTx/>
              <a:latin typeface="Century Gothic" panose="020B0502020202020204"/>
              <a:ea typeface="+mn-ea"/>
              <a:cs typeface="+mn-cs"/>
            </a:endParaRPr>
          </a:p>
        </p:txBody>
      </p:sp>
      <p:sp>
        <p:nvSpPr>
          <p:cNvPr id="30" name="Chaveta à esquerda 24">
            <a:extLst>
              <a:ext uri="{FF2B5EF4-FFF2-40B4-BE49-F238E27FC236}">
                <a16:creationId xmlns:a16="http://schemas.microsoft.com/office/drawing/2014/main" id="{CF89A76D-09AF-484C-96BD-D9F93D074273}"/>
              </a:ext>
            </a:extLst>
          </p:cNvPr>
          <p:cNvSpPr/>
          <p:nvPr/>
        </p:nvSpPr>
        <p:spPr bwMode="auto">
          <a:xfrm flipH="1">
            <a:off x="2830225" y="2006378"/>
            <a:ext cx="228887" cy="1766998"/>
          </a:xfrm>
          <a:prstGeom prst="leftBrace">
            <a:avLst>
              <a:gd name="adj1" fmla="val 114155"/>
              <a:gd name="adj2" fmla="val 50000"/>
            </a:avLst>
          </a:prstGeom>
          <a:ln>
            <a:solidFill>
              <a:schemeClr val="accent5">
                <a:lumMod val="60000"/>
                <a:lumOff val="40000"/>
              </a:schemeClr>
            </a:solidFill>
            <a:headEnd type="none" w="med" len="med"/>
            <a:tailEnd type="none" w="med" len="med"/>
          </a:ln>
        </p:spPr>
        <p:style>
          <a:lnRef idx="3">
            <a:schemeClr val="accent3"/>
          </a:lnRef>
          <a:fillRef idx="0">
            <a:schemeClr val="accent3"/>
          </a:fillRef>
          <a:effectRef idx="2">
            <a:schemeClr val="accent3"/>
          </a:effectRef>
          <a:fontRef idx="minor">
            <a:schemeClr val="tx1"/>
          </a:fontRef>
        </p:style>
        <p:txBody>
          <a:bodyPr vert="horz" wrap="square" lIns="91440" tIns="45720" rIns="91440" bIns="45720" numCol="1" rtlCol="0"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pt-PT" sz="1800" b="1" i="0" u="none" strike="noStrike" kern="1200" cap="none" spc="0" normalizeH="0" baseline="0" noProof="0">
              <a:ln w="18000">
                <a:solidFill>
                  <a:srgbClr val="3333CC">
                    <a:satMod val="140000"/>
                  </a:srgbClr>
                </a:solidFill>
                <a:prstDash val="solid"/>
                <a:miter lim="800000"/>
              </a:ln>
              <a:noFill/>
              <a:effectLst>
                <a:outerShdw blurRad="25500" dist="23000" dir="7020000" algn="tl">
                  <a:srgbClr val="000000">
                    <a:alpha val="50000"/>
                  </a:srgbClr>
                </a:outerShdw>
              </a:effectLst>
              <a:uLnTx/>
              <a:uFillTx/>
              <a:latin typeface="Century Gothic" panose="020B0502020202020204"/>
              <a:ea typeface="+mn-ea"/>
              <a:cs typeface="+mn-cs"/>
            </a:endParaRPr>
          </a:p>
        </p:txBody>
      </p:sp>
      <p:sp>
        <p:nvSpPr>
          <p:cNvPr id="33" name="CaixaDeTexto 26">
            <a:extLst>
              <a:ext uri="{FF2B5EF4-FFF2-40B4-BE49-F238E27FC236}">
                <a16:creationId xmlns:a16="http://schemas.microsoft.com/office/drawing/2014/main" id="{A3EA8FDD-1891-4CCD-9FCB-1F94FC734082}"/>
              </a:ext>
            </a:extLst>
          </p:cNvPr>
          <p:cNvSpPr txBox="1"/>
          <p:nvPr/>
        </p:nvSpPr>
        <p:spPr>
          <a:xfrm>
            <a:off x="384602" y="2115666"/>
            <a:ext cx="3061212" cy="1600438"/>
          </a:xfrm>
          <a:prstGeom prst="rect">
            <a:avLst/>
          </a:prstGeom>
          <a:noFill/>
        </p:spPr>
        <p:txBody>
          <a:bodyPr wrap="square" rtlCol="0">
            <a:spAutoFit/>
          </a:bodyPr>
          <a:lstStyle>
            <a:defPPr>
              <a:defRPr lang="en-US"/>
            </a:defPPr>
            <a:lvl1pPr>
              <a:buClr>
                <a:srgbClr val="FFFFFF"/>
              </a:buClr>
              <a:buFont typeface="Arial" pitchFamily="34" charset="0"/>
              <a:buChar char="•"/>
              <a:defRPr sz="1400">
                <a:solidFill>
                  <a:srgbClr val="FFFFFF">
                    <a:lumMod val="75000"/>
                  </a:srgbClr>
                </a:solidFill>
              </a:defRPr>
            </a:lvl1pPr>
          </a:lstStyle>
          <a:p>
            <a:pPr marL="0" marR="0" lvl="0" indent="0" algn="l" defTabSz="914400" rtl="0" eaLnBrk="1" fontAlgn="auto" latinLnBrk="0" hangingPunct="1">
              <a:lnSpc>
                <a:spcPct val="100000"/>
              </a:lnSpc>
              <a:spcBef>
                <a:spcPts val="0"/>
              </a:spcBef>
              <a:spcAft>
                <a:spcPts val="0"/>
              </a:spcAft>
              <a:buClr>
                <a:srgbClr val="FFFFFF"/>
              </a:buClr>
              <a:buSzTx/>
              <a:buFont typeface="Arial" pitchFamily="34" charset="0"/>
              <a:buChar char="•"/>
              <a:tabLst/>
              <a:defRPr/>
            </a:pPr>
            <a:r>
              <a:rPr kumimoji="0" lang="en-GB" sz="1400" b="0" i="0" u="none" strike="noStrike" kern="1200" cap="none" spc="0" normalizeH="0" baseline="0" noProof="0" dirty="0">
                <a:ln>
                  <a:noFill/>
                </a:ln>
                <a:solidFill>
                  <a:srgbClr val="FFFFFF">
                    <a:lumMod val="75000"/>
                  </a:srgbClr>
                </a:solidFill>
                <a:effectLst/>
                <a:uLnTx/>
                <a:uFillTx/>
                <a:latin typeface="Century Gothic" panose="020B0502020202020204"/>
                <a:ea typeface="+mn-ea"/>
                <a:cs typeface="+mn-cs"/>
              </a:rPr>
              <a:t>Belief Bases</a:t>
            </a:r>
          </a:p>
          <a:p>
            <a:pPr marL="0" marR="0" lvl="0" indent="0" algn="l" defTabSz="914400" rtl="0" eaLnBrk="1" fontAlgn="auto" latinLnBrk="0" hangingPunct="1">
              <a:lnSpc>
                <a:spcPct val="100000"/>
              </a:lnSpc>
              <a:spcBef>
                <a:spcPts val="0"/>
              </a:spcBef>
              <a:spcAft>
                <a:spcPts val="0"/>
              </a:spcAft>
              <a:buClr>
                <a:srgbClr val="FFFFFF"/>
              </a:buClr>
              <a:buSzTx/>
              <a:buFont typeface="Arial" pitchFamily="34" charset="0"/>
              <a:buChar char="•"/>
              <a:tabLst/>
              <a:defRPr/>
            </a:pPr>
            <a:r>
              <a:rPr kumimoji="0" lang="en-GB" sz="1400" b="0" i="0" u="none" strike="noStrike" kern="1200" cap="none" spc="0" normalizeH="0" baseline="0" noProof="0" dirty="0">
                <a:ln>
                  <a:noFill/>
                </a:ln>
                <a:solidFill>
                  <a:srgbClr val="FFFFFF">
                    <a:lumMod val="75000"/>
                  </a:srgbClr>
                </a:solidFill>
                <a:effectLst/>
                <a:uLnTx/>
                <a:uFillTx/>
                <a:latin typeface="Century Gothic" panose="020B0502020202020204"/>
                <a:ea typeface="+mn-ea"/>
                <a:cs typeface="+mn-cs"/>
              </a:rPr>
              <a:t>Iteration</a:t>
            </a:r>
          </a:p>
          <a:p>
            <a:pPr marL="0" marR="0" lvl="0" indent="0" algn="l" defTabSz="914400" rtl="0" eaLnBrk="1" fontAlgn="auto" latinLnBrk="0" hangingPunct="1">
              <a:lnSpc>
                <a:spcPct val="100000"/>
              </a:lnSpc>
              <a:spcBef>
                <a:spcPts val="0"/>
              </a:spcBef>
              <a:spcAft>
                <a:spcPts val="0"/>
              </a:spcAft>
              <a:buClr>
                <a:srgbClr val="FFFFFF"/>
              </a:buClr>
              <a:buSzTx/>
              <a:buFont typeface="Arial" pitchFamily="34" charset="0"/>
              <a:buChar char="•"/>
              <a:tabLst/>
              <a:defRPr/>
            </a:pPr>
            <a:r>
              <a:rPr kumimoji="0" lang="pt-PT" sz="1400" b="0" i="0" u="none" strike="noStrike" kern="1200" cap="none" spc="0" normalizeH="0" baseline="0" noProof="0" dirty="0" err="1">
                <a:ln>
                  <a:noFill/>
                </a:ln>
                <a:solidFill>
                  <a:srgbClr val="FFFFFF">
                    <a:lumMod val="75000"/>
                  </a:srgbClr>
                </a:solidFill>
                <a:effectLst/>
                <a:uLnTx/>
                <a:uFillTx/>
                <a:latin typeface="Century Gothic" panose="020B0502020202020204"/>
                <a:ea typeface="+mn-ea"/>
                <a:cs typeface="+mn-cs"/>
              </a:rPr>
              <a:t>Multiple</a:t>
            </a:r>
            <a:r>
              <a:rPr kumimoji="0" lang="pt-PT" sz="1400" b="0" i="0" u="none" strike="noStrike" kern="1200" cap="none" spc="0" normalizeH="0" baseline="0" noProof="0" dirty="0">
                <a:ln>
                  <a:noFill/>
                </a:ln>
                <a:solidFill>
                  <a:srgbClr val="FFFFFF">
                    <a:lumMod val="75000"/>
                  </a:srgbClr>
                </a:solidFill>
                <a:effectLst/>
                <a:uLnTx/>
                <a:uFillTx/>
                <a:latin typeface="Century Gothic" panose="020B0502020202020204"/>
                <a:ea typeface="+mn-ea"/>
                <a:cs typeface="+mn-cs"/>
              </a:rPr>
              <a:t> </a:t>
            </a:r>
            <a:r>
              <a:rPr kumimoji="0" lang="pt-PT" sz="1400" b="0" i="0" u="none" strike="noStrike" kern="1200" cap="none" spc="0" normalizeH="0" baseline="0" noProof="0" dirty="0" err="1">
                <a:ln>
                  <a:noFill/>
                </a:ln>
                <a:solidFill>
                  <a:srgbClr val="FFFFFF">
                    <a:lumMod val="75000"/>
                  </a:srgbClr>
                </a:solidFill>
                <a:effectLst/>
                <a:uLnTx/>
                <a:uFillTx/>
                <a:latin typeface="Century Gothic" panose="020B0502020202020204"/>
                <a:ea typeface="+mn-ea"/>
                <a:cs typeface="+mn-cs"/>
              </a:rPr>
              <a:t>Change</a:t>
            </a:r>
            <a:endParaRPr kumimoji="0" lang="en-GB" sz="1400" b="0" i="0" u="none" strike="noStrike" kern="1200" cap="none" spc="0" normalizeH="0" baseline="0" noProof="0" dirty="0">
              <a:ln>
                <a:noFill/>
              </a:ln>
              <a:solidFill>
                <a:srgbClr val="FFFFFF">
                  <a:lumMod val="75000"/>
                </a:srgbClr>
              </a:solidFill>
              <a:effectLst/>
              <a:uLnTx/>
              <a:uFillTx/>
              <a:latin typeface="Century Gothic" panose="020B0502020202020204"/>
              <a:ea typeface="+mn-ea"/>
              <a:cs typeface="+mn-cs"/>
            </a:endParaRPr>
          </a:p>
          <a:p>
            <a:pPr marL="0" marR="0" lvl="0" indent="0" algn="l" defTabSz="914400" rtl="0" eaLnBrk="1" fontAlgn="auto" latinLnBrk="0" hangingPunct="1">
              <a:lnSpc>
                <a:spcPct val="100000"/>
              </a:lnSpc>
              <a:spcBef>
                <a:spcPts val="0"/>
              </a:spcBef>
              <a:spcAft>
                <a:spcPts val="0"/>
              </a:spcAft>
              <a:buClr>
                <a:srgbClr val="FFFFFF"/>
              </a:buClr>
              <a:buSzTx/>
              <a:buFont typeface="Arial" pitchFamily="34" charset="0"/>
              <a:buChar char="•"/>
              <a:tabLst/>
              <a:defRPr/>
            </a:pPr>
            <a:r>
              <a:rPr kumimoji="0" lang="en-GB" sz="1400" b="0" i="0" u="none" strike="noStrike" kern="1200" cap="none" spc="0" normalizeH="0" baseline="0" noProof="0" dirty="0">
                <a:ln>
                  <a:noFill/>
                </a:ln>
                <a:solidFill>
                  <a:srgbClr val="FFFFFF">
                    <a:lumMod val="75000"/>
                  </a:srgbClr>
                </a:solidFill>
                <a:effectLst/>
                <a:uLnTx/>
                <a:uFillTx/>
                <a:latin typeface="Century Gothic" panose="020B0502020202020204"/>
                <a:ea typeface="+mn-ea"/>
                <a:cs typeface="+mn-cs"/>
              </a:rPr>
              <a:t>Probability and possibility</a:t>
            </a:r>
          </a:p>
          <a:p>
            <a:pPr marL="0" marR="0" lvl="0" indent="0" algn="l" defTabSz="914400" rtl="0" eaLnBrk="1" fontAlgn="auto" latinLnBrk="0" hangingPunct="1">
              <a:lnSpc>
                <a:spcPct val="100000"/>
              </a:lnSpc>
              <a:spcBef>
                <a:spcPts val="0"/>
              </a:spcBef>
              <a:spcAft>
                <a:spcPts val="0"/>
              </a:spcAft>
              <a:buClr>
                <a:srgbClr val="FFFFFF"/>
              </a:buClr>
              <a:buSzTx/>
              <a:buFont typeface="Arial" pitchFamily="34" charset="0"/>
              <a:buChar char="•"/>
              <a:tabLst/>
              <a:defRPr/>
            </a:pPr>
            <a:r>
              <a:rPr kumimoji="0" lang="en-GB" sz="1400" b="0" i="0" u="none" strike="noStrike" kern="1200" cap="none" spc="0" normalizeH="0" baseline="0" noProof="0" dirty="0">
                <a:ln>
                  <a:noFill/>
                </a:ln>
                <a:solidFill>
                  <a:srgbClr val="FFFFFF">
                    <a:lumMod val="75000"/>
                  </a:srgbClr>
                </a:solidFill>
                <a:effectLst/>
                <a:uLnTx/>
                <a:uFillTx/>
                <a:latin typeface="Century Gothic" panose="020B0502020202020204"/>
                <a:ea typeface="+mn-ea"/>
                <a:cs typeface="+mn-cs"/>
              </a:rPr>
              <a:t>Ranking</a:t>
            </a:r>
          </a:p>
          <a:p>
            <a:pPr marL="0" marR="0" lvl="0" indent="0" algn="l" defTabSz="914400" rtl="0" eaLnBrk="1" fontAlgn="auto" latinLnBrk="0" hangingPunct="1">
              <a:lnSpc>
                <a:spcPct val="100000"/>
              </a:lnSpc>
              <a:spcBef>
                <a:spcPts val="0"/>
              </a:spcBef>
              <a:spcAft>
                <a:spcPts val="0"/>
              </a:spcAft>
              <a:buClr>
                <a:srgbClr val="FFFFFF"/>
              </a:buClr>
              <a:buSzTx/>
              <a:buFont typeface="Arial" pitchFamily="34" charset="0"/>
              <a:buChar char="•"/>
              <a:tabLst/>
              <a:defRPr/>
            </a:pPr>
            <a:r>
              <a:rPr kumimoji="0" lang="en-GB" sz="1400" b="0" i="0" u="none" strike="noStrike" kern="1200" cap="none" spc="0" normalizeH="0" baseline="0" noProof="0" dirty="0">
                <a:ln>
                  <a:noFill/>
                </a:ln>
                <a:solidFill>
                  <a:srgbClr val="FFFFFF">
                    <a:lumMod val="75000"/>
                  </a:srgbClr>
                </a:solidFill>
                <a:effectLst/>
                <a:uLnTx/>
                <a:uFillTx/>
                <a:latin typeface="Century Gothic" panose="020B0502020202020204"/>
                <a:ea typeface="+mn-ea"/>
                <a:cs typeface="+mn-cs"/>
              </a:rPr>
              <a:t>Extension on the language</a:t>
            </a:r>
          </a:p>
          <a:p>
            <a:pPr marL="0" marR="0" lvl="0" indent="0" algn="l" defTabSz="914400" rtl="0" eaLnBrk="1" fontAlgn="auto" latinLnBrk="0" hangingPunct="1">
              <a:lnSpc>
                <a:spcPct val="100000"/>
              </a:lnSpc>
              <a:spcBef>
                <a:spcPts val="0"/>
              </a:spcBef>
              <a:spcAft>
                <a:spcPts val="0"/>
              </a:spcAft>
              <a:buClr>
                <a:srgbClr val="FFFFFF"/>
              </a:buClr>
              <a:buSzTx/>
              <a:buFont typeface="Arial" pitchFamily="34" charset="0"/>
              <a:buChar char="•"/>
              <a:tabLst/>
              <a:defRPr/>
            </a:pPr>
            <a:r>
              <a:rPr kumimoji="0" lang="en-GB" sz="1400" b="0" i="0" u="none" strike="noStrike" kern="1200" cap="none" spc="0" normalizeH="0" baseline="0" noProof="0" dirty="0">
                <a:ln>
                  <a:noFill/>
                </a:ln>
                <a:solidFill>
                  <a:srgbClr val="FFFFFF">
                    <a:lumMod val="75000"/>
                  </a:srgbClr>
                </a:solidFill>
                <a:effectLst/>
                <a:uLnTx/>
                <a:uFillTx/>
                <a:latin typeface="Century Gothic" panose="020B0502020202020204"/>
                <a:ea typeface="+mn-ea"/>
                <a:cs typeface="+mn-cs"/>
              </a:rPr>
              <a:t>Others </a:t>
            </a:r>
          </a:p>
        </p:txBody>
      </p:sp>
      <p:sp>
        <p:nvSpPr>
          <p:cNvPr id="34" name="CaixaDeTexto 35">
            <a:extLst>
              <a:ext uri="{FF2B5EF4-FFF2-40B4-BE49-F238E27FC236}">
                <a16:creationId xmlns:a16="http://schemas.microsoft.com/office/drawing/2014/main" id="{ADC15258-CFDA-48B1-A307-E0EF35526F61}"/>
              </a:ext>
            </a:extLst>
          </p:cNvPr>
          <p:cNvSpPr txBox="1"/>
          <p:nvPr/>
        </p:nvSpPr>
        <p:spPr>
          <a:xfrm>
            <a:off x="1281803" y="4945734"/>
            <a:ext cx="3302681" cy="1600438"/>
          </a:xfrm>
          <a:prstGeom prst="rect">
            <a:avLst/>
          </a:prstGeom>
          <a:noFill/>
        </p:spPr>
        <p:txBody>
          <a:bodyPr wrap="square" rtlCol="0">
            <a:spAutoFit/>
          </a:bodyPr>
          <a:lstStyle>
            <a:defPPr>
              <a:defRPr lang="en-US"/>
            </a:defPPr>
            <a:lvl1pPr>
              <a:buClr>
                <a:srgbClr val="FFFFFF"/>
              </a:buClr>
              <a:buFont typeface="Arial" pitchFamily="34" charset="0"/>
              <a:buChar char="•"/>
              <a:defRPr sz="1400">
                <a:solidFill>
                  <a:srgbClr val="FFFFFF">
                    <a:lumMod val="75000"/>
                  </a:srgbClr>
                </a:solidFill>
              </a:defRPr>
            </a:lvl1pPr>
          </a:lstStyle>
          <a:p>
            <a:pPr marL="0" marR="0" lvl="0" indent="0" algn="l" defTabSz="914400" rtl="0" eaLnBrk="1" fontAlgn="auto" latinLnBrk="0" hangingPunct="1">
              <a:lnSpc>
                <a:spcPct val="100000"/>
              </a:lnSpc>
              <a:spcBef>
                <a:spcPts val="0"/>
              </a:spcBef>
              <a:spcAft>
                <a:spcPts val="0"/>
              </a:spcAft>
              <a:buClr>
                <a:srgbClr val="FFFFFF"/>
              </a:buClr>
              <a:buSzTx/>
              <a:buFont typeface="Arial" pitchFamily="34" charset="0"/>
              <a:buChar char="•"/>
              <a:tabLst/>
              <a:defRPr/>
            </a:pPr>
            <a:r>
              <a:rPr kumimoji="0" lang="pt-PT" sz="1400" b="0" i="0" u="none" strike="noStrike" kern="1200" cap="none" spc="0" normalizeH="0" baseline="0" noProof="0" dirty="0" err="1">
                <a:ln>
                  <a:noFill/>
                </a:ln>
                <a:solidFill>
                  <a:srgbClr val="FFFF00"/>
                </a:solidFill>
                <a:effectLst/>
                <a:uLnTx/>
                <a:uFillTx/>
                <a:latin typeface="Century Gothic" panose="020B0502020202020204"/>
                <a:ea typeface="+mn-ea"/>
                <a:cs typeface="+mn-cs"/>
              </a:rPr>
              <a:t>Update</a:t>
            </a:r>
            <a:endParaRPr kumimoji="0" lang="pt-PT" sz="1400" b="0" i="0" u="none" strike="noStrike" kern="1200" cap="none" spc="0" normalizeH="0" baseline="0" noProof="0" dirty="0">
              <a:ln>
                <a:noFill/>
              </a:ln>
              <a:solidFill>
                <a:srgbClr val="FFFF00"/>
              </a:solidFill>
              <a:effectLst/>
              <a:uLnTx/>
              <a:uFillTx/>
              <a:latin typeface="Century Gothic" panose="020B0502020202020204"/>
              <a:ea typeface="+mn-ea"/>
              <a:cs typeface="+mn-cs"/>
            </a:endParaRPr>
          </a:p>
          <a:p>
            <a:pPr marL="0" marR="0" lvl="0" indent="0" algn="l" defTabSz="914400" rtl="0" eaLnBrk="1" fontAlgn="auto" latinLnBrk="0" hangingPunct="1">
              <a:lnSpc>
                <a:spcPct val="100000"/>
              </a:lnSpc>
              <a:spcBef>
                <a:spcPts val="0"/>
              </a:spcBef>
              <a:spcAft>
                <a:spcPts val="0"/>
              </a:spcAft>
              <a:buClr>
                <a:srgbClr val="FFFFFF"/>
              </a:buClr>
              <a:buSzTx/>
              <a:buFont typeface="Arial" pitchFamily="34" charset="0"/>
              <a:buChar char="•"/>
              <a:tabLst/>
              <a:defRPr/>
            </a:pPr>
            <a:r>
              <a:rPr kumimoji="0" lang="pt-PT" sz="1400" b="0" i="0" u="none" strike="noStrike" kern="1200" cap="none" spc="0" normalizeH="0" baseline="0" noProof="0" dirty="0">
                <a:ln>
                  <a:noFill/>
                </a:ln>
                <a:solidFill>
                  <a:srgbClr val="FFFF00"/>
                </a:solidFill>
                <a:effectLst/>
                <a:uLnTx/>
                <a:uFillTx/>
                <a:latin typeface="Century Gothic" panose="020B0502020202020204"/>
                <a:ea typeface="+mn-ea"/>
                <a:cs typeface="+mn-cs"/>
              </a:rPr>
              <a:t>Non-</a:t>
            </a:r>
            <a:r>
              <a:rPr kumimoji="0" lang="pt-PT" sz="1400" b="0" i="0" u="none" strike="noStrike" kern="1200" cap="none" spc="0" normalizeH="0" baseline="0" noProof="0" dirty="0" err="1">
                <a:ln>
                  <a:noFill/>
                </a:ln>
                <a:solidFill>
                  <a:srgbClr val="FFFF00"/>
                </a:solidFill>
                <a:effectLst/>
                <a:uLnTx/>
                <a:uFillTx/>
                <a:latin typeface="Century Gothic" panose="020B0502020202020204"/>
                <a:ea typeface="+mn-ea"/>
                <a:cs typeface="+mn-cs"/>
              </a:rPr>
              <a:t>Priorityzed</a:t>
            </a:r>
            <a:r>
              <a:rPr kumimoji="0" lang="pt-PT" sz="1400" b="0" i="0" u="none" strike="noStrike" kern="1200" cap="none" spc="0" normalizeH="0" baseline="0" noProof="0" dirty="0">
                <a:ln>
                  <a:noFill/>
                </a:ln>
                <a:solidFill>
                  <a:srgbClr val="FFFF00"/>
                </a:solidFill>
                <a:effectLst/>
                <a:uLnTx/>
                <a:uFillTx/>
                <a:latin typeface="Century Gothic" panose="020B0502020202020204"/>
                <a:ea typeface="+mn-ea"/>
                <a:cs typeface="+mn-cs"/>
              </a:rPr>
              <a:t> </a:t>
            </a:r>
            <a:r>
              <a:rPr kumimoji="0" lang="pt-PT" sz="1400" b="0" i="0" u="none" strike="noStrike" kern="1200" cap="none" spc="0" normalizeH="0" baseline="0" noProof="0" dirty="0" err="1">
                <a:ln>
                  <a:noFill/>
                </a:ln>
                <a:solidFill>
                  <a:srgbClr val="FFFF00"/>
                </a:solidFill>
                <a:effectLst/>
                <a:uLnTx/>
                <a:uFillTx/>
                <a:latin typeface="Century Gothic" panose="020B0502020202020204"/>
                <a:ea typeface="+mn-ea"/>
                <a:cs typeface="+mn-cs"/>
              </a:rPr>
              <a:t>Change</a:t>
            </a:r>
            <a:endParaRPr kumimoji="0" lang="pt-PT" sz="1400" b="0" i="0" u="none" strike="noStrike" kern="1200" cap="none" spc="0" normalizeH="0" baseline="0" noProof="0" dirty="0">
              <a:ln>
                <a:noFill/>
              </a:ln>
              <a:solidFill>
                <a:srgbClr val="FFFF00"/>
              </a:solidFill>
              <a:effectLst/>
              <a:uLnTx/>
              <a:uFillTx/>
              <a:latin typeface="Century Gothic" panose="020B0502020202020204"/>
              <a:ea typeface="+mn-ea"/>
              <a:cs typeface="+mn-cs"/>
            </a:endParaRPr>
          </a:p>
          <a:p>
            <a:pPr marL="0" marR="0" lvl="0" indent="0" algn="l" defTabSz="914400" rtl="0" eaLnBrk="1" fontAlgn="auto" latinLnBrk="0" hangingPunct="1">
              <a:lnSpc>
                <a:spcPct val="100000"/>
              </a:lnSpc>
              <a:spcBef>
                <a:spcPts val="0"/>
              </a:spcBef>
              <a:spcAft>
                <a:spcPts val="0"/>
              </a:spcAft>
              <a:buClr>
                <a:srgbClr val="FFFFFF"/>
              </a:buClr>
              <a:buSzTx/>
              <a:buFont typeface="Arial" pitchFamily="34" charset="0"/>
              <a:buChar char="•"/>
              <a:tabLst/>
              <a:defRPr/>
            </a:pPr>
            <a:r>
              <a:rPr kumimoji="0" lang="pt-PT" sz="1400" b="0" i="0" u="none" strike="noStrike" kern="1200" cap="none" spc="0" normalizeH="0" baseline="0" noProof="0" dirty="0" err="1">
                <a:ln>
                  <a:noFill/>
                </a:ln>
                <a:solidFill>
                  <a:srgbClr val="FFFF00"/>
                </a:solidFill>
                <a:effectLst/>
                <a:uLnTx/>
                <a:uFillTx/>
                <a:latin typeface="Century Gothic" panose="020B0502020202020204"/>
                <a:ea typeface="+mn-ea"/>
                <a:cs typeface="+mn-cs"/>
              </a:rPr>
              <a:t>Withdrawal</a:t>
            </a:r>
            <a:r>
              <a:rPr kumimoji="0" lang="pt-PT" sz="1400" b="0" i="0" u="none" strike="noStrike" kern="1200" cap="none" spc="0" normalizeH="0" baseline="0" noProof="0" dirty="0">
                <a:ln>
                  <a:noFill/>
                </a:ln>
                <a:solidFill>
                  <a:srgbClr val="FFFF00"/>
                </a:solidFill>
                <a:effectLst/>
                <a:uLnTx/>
                <a:uFillTx/>
                <a:latin typeface="Century Gothic" panose="020B0502020202020204"/>
                <a:ea typeface="+mn-ea"/>
                <a:cs typeface="+mn-cs"/>
              </a:rPr>
              <a:t> </a:t>
            </a:r>
            <a:r>
              <a:rPr kumimoji="0" lang="pt-PT" sz="1400" b="0" i="0" u="none" strike="noStrike" kern="1200" cap="none" spc="0" normalizeH="0" baseline="0" noProof="0" dirty="0" err="1">
                <a:ln>
                  <a:noFill/>
                </a:ln>
                <a:solidFill>
                  <a:srgbClr val="FFFF00"/>
                </a:solidFill>
                <a:effectLst/>
                <a:uLnTx/>
                <a:uFillTx/>
                <a:latin typeface="Century Gothic" panose="020B0502020202020204"/>
                <a:ea typeface="+mn-ea"/>
                <a:cs typeface="+mn-cs"/>
              </a:rPr>
              <a:t>Functions</a:t>
            </a:r>
            <a:endParaRPr kumimoji="0" lang="pt-PT" sz="1400" b="0" i="0" u="none" strike="noStrike" kern="1200" cap="none" spc="0" normalizeH="0" baseline="0" noProof="0" dirty="0">
              <a:ln>
                <a:noFill/>
              </a:ln>
              <a:solidFill>
                <a:srgbClr val="FFFF00"/>
              </a:solidFill>
              <a:effectLst/>
              <a:uLnTx/>
              <a:uFillTx/>
              <a:latin typeface="Century Gothic" panose="020B0502020202020204"/>
              <a:ea typeface="+mn-ea"/>
              <a:cs typeface="+mn-cs"/>
            </a:endParaRPr>
          </a:p>
          <a:p>
            <a:pPr marL="0" marR="0" lvl="0" indent="0" algn="l" defTabSz="914400" rtl="0" eaLnBrk="1" fontAlgn="auto" latinLnBrk="0" hangingPunct="1">
              <a:lnSpc>
                <a:spcPct val="100000"/>
              </a:lnSpc>
              <a:spcBef>
                <a:spcPts val="0"/>
              </a:spcBef>
              <a:spcAft>
                <a:spcPts val="0"/>
              </a:spcAft>
              <a:buClr>
                <a:srgbClr val="FFFFFF"/>
              </a:buClr>
              <a:buSzTx/>
              <a:buFont typeface="Arial" pitchFamily="34" charset="0"/>
              <a:buChar char="•"/>
              <a:tabLst/>
              <a:defRPr/>
            </a:pPr>
            <a:r>
              <a:rPr kumimoji="0" lang="pt-PT" sz="1400" b="0" i="0" u="none" strike="noStrike" kern="1200" cap="none" spc="0" normalizeH="0" baseline="0" noProof="0" dirty="0" err="1">
                <a:ln>
                  <a:noFill/>
                </a:ln>
                <a:solidFill>
                  <a:srgbClr val="FFFF00"/>
                </a:solidFill>
                <a:effectLst/>
                <a:uLnTx/>
                <a:uFillTx/>
                <a:latin typeface="Century Gothic" panose="020B0502020202020204"/>
                <a:ea typeface="+mn-ea"/>
                <a:cs typeface="+mn-cs"/>
              </a:rPr>
              <a:t>Change</a:t>
            </a:r>
            <a:r>
              <a:rPr kumimoji="0" lang="pt-PT" sz="1400" b="0" i="0" u="none" strike="noStrike" kern="1200" cap="none" spc="0" normalizeH="0" baseline="0" noProof="0" dirty="0">
                <a:ln>
                  <a:noFill/>
                </a:ln>
                <a:solidFill>
                  <a:srgbClr val="FFFF00"/>
                </a:solidFill>
                <a:effectLst/>
                <a:uLnTx/>
                <a:uFillTx/>
                <a:latin typeface="Century Gothic" panose="020B0502020202020204"/>
                <a:ea typeface="+mn-ea"/>
                <a:cs typeface="+mn-cs"/>
              </a:rPr>
              <a:t> in </a:t>
            </a:r>
            <a:r>
              <a:rPr kumimoji="0" lang="pt-PT" sz="1400" b="0" i="0" u="none" strike="noStrike" kern="1200" cap="none" spc="0" normalizeH="0" baseline="0" noProof="0" dirty="0" err="1">
                <a:ln>
                  <a:noFill/>
                </a:ln>
                <a:solidFill>
                  <a:srgbClr val="FFFF00"/>
                </a:solidFill>
                <a:effectLst/>
                <a:uLnTx/>
                <a:uFillTx/>
                <a:latin typeface="Century Gothic" panose="020B0502020202020204"/>
                <a:ea typeface="+mn-ea"/>
                <a:cs typeface="+mn-cs"/>
              </a:rPr>
              <a:t>the</a:t>
            </a:r>
            <a:r>
              <a:rPr kumimoji="0" lang="pt-PT" sz="1400" b="0" i="0" u="none" strike="noStrike" kern="1200" cap="none" spc="0" normalizeH="0" baseline="0" noProof="0" dirty="0">
                <a:ln>
                  <a:noFill/>
                </a:ln>
                <a:solidFill>
                  <a:srgbClr val="FFFF00"/>
                </a:solidFill>
                <a:effectLst/>
                <a:uLnTx/>
                <a:uFillTx/>
                <a:latin typeface="Century Gothic" panose="020B0502020202020204"/>
                <a:ea typeface="+mn-ea"/>
                <a:cs typeface="+mn-cs"/>
              </a:rPr>
              <a:t> </a:t>
            </a:r>
            <a:r>
              <a:rPr kumimoji="0" lang="pt-PT" sz="1400" b="0" i="0" u="none" strike="noStrike" kern="1200" cap="none" spc="0" normalizeH="0" baseline="0" noProof="0" dirty="0" err="1">
                <a:ln>
                  <a:noFill/>
                </a:ln>
                <a:solidFill>
                  <a:srgbClr val="FFFF00"/>
                </a:solidFill>
                <a:effectLst/>
                <a:uLnTx/>
                <a:uFillTx/>
                <a:latin typeface="Century Gothic" panose="020B0502020202020204"/>
                <a:ea typeface="+mn-ea"/>
                <a:cs typeface="+mn-cs"/>
              </a:rPr>
              <a:t>strenght</a:t>
            </a:r>
            <a:r>
              <a:rPr kumimoji="0" lang="pt-PT" sz="1400" b="0" i="0" u="none" strike="noStrike" kern="1200" cap="none" spc="0" normalizeH="0" baseline="0" noProof="0" dirty="0">
                <a:ln>
                  <a:noFill/>
                </a:ln>
                <a:solidFill>
                  <a:srgbClr val="FFFF00"/>
                </a:solidFill>
                <a:effectLst/>
                <a:uLnTx/>
                <a:uFillTx/>
                <a:latin typeface="Century Gothic" panose="020B0502020202020204"/>
                <a:ea typeface="+mn-ea"/>
                <a:cs typeface="+mn-cs"/>
              </a:rPr>
              <a:t>  of </a:t>
            </a:r>
            <a:r>
              <a:rPr kumimoji="0" lang="pt-PT" sz="1400" b="0" i="0" u="none" strike="noStrike" kern="1200" cap="none" spc="0" normalizeH="0" baseline="0" noProof="0" dirty="0" err="1">
                <a:ln>
                  <a:noFill/>
                </a:ln>
                <a:solidFill>
                  <a:srgbClr val="FFFF00"/>
                </a:solidFill>
                <a:effectLst/>
                <a:uLnTx/>
                <a:uFillTx/>
                <a:latin typeface="Century Gothic" panose="020B0502020202020204"/>
                <a:ea typeface="+mn-ea"/>
                <a:cs typeface="+mn-cs"/>
              </a:rPr>
              <a:t>belief</a:t>
            </a:r>
            <a:endParaRPr kumimoji="0" lang="pt-PT" sz="1400" b="0" i="0" u="none" strike="noStrike" kern="1200" cap="none" spc="0" normalizeH="0" baseline="0" noProof="0" dirty="0">
              <a:ln>
                <a:noFill/>
              </a:ln>
              <a:solidFill>
                <a:srgbClr val="FFFF00"/>
              </a:solidFill>
              <a:effectLst/>
              <a:uLnTx/>
              <a:uFillTx/>
              <a:latin typeface="Century Gothic" panose="020B0502020202020204"/>
              <a:ea typeface="+mn-ea"/>
              <a:cs typeface="+mn-cs"/>
            </a:endParaRPr>
          </a:p>
          <a:p>
            <a:pPr marL="0" marR="0" lvl="0" indent="0" algn="l" defTabSz="914400" rtl="0" eaLnBrk="1" fontAlgn="auto" latinLnBrk="0" hangingPunct="1">
              <a:lnSpc>
                <a:spcPct val="100000"/>
              </a:lnSpc>
              <a:spcBef>
                <a:spcPts val="0"/>
              </a:spcBef>
              <a:spcAft>
                <a:spcPts val="0"/>
              </a:spcAft>
              <a:buClr>
                <a:srgbClr val="FFFFFF"/>
              </a:buClr>
              <a:buSzTx/>
              <a:buFont typeface="Arial" pitchFamily="34" charset="0"/>
              <a:buChar char="•"/>
              <a:tabLst/>
              <a:defRPr/>
            </a:pPr>
            <a:r>
              <a:rPr kumimoji="0" lang="pt-PT" sz="1400" b="0" i="0" u="none" strike="noStrike" kern="1200" cap="none" spc="0" normalizeH="0" baseline="0" noProof="0" dirty="0" err="1">
                <a:ln>
                  <a:noFill/>
                </a:ln>
                <a:solidFill>
                  <a:srgbClr val="FFFF00"/>
                </a:solidFill>
                <a:effectLst/>
                <a:uLnTx/>
                <a:uFillTx/>
                <a:latin typeface="Century Gothic" panose="020B0502020202020204"/>
                <a:ea typeface="+mn-ea"/>
                <a:cs typeface="+mn-cs"/>
              </a:rPr>
              <a:t>Abductive</a:t>
            </a:r>
            <a:r>
              <a:rPr kumimoji="0" lang="pt-PT" sz="1400" b="0" i="0" u="none" strike="noStrike" kern="1200" cap="none" spc="0" normalizeH="0" baseline="0" noProof="0" dirty="0">
                <a:ln>
                  <a:noFill/>
                </a:ln>
                <a:solidFill>
                  <a:srgbClr val="FFFF00"/>
                </a:solidFill>
                <a:effectLst/>
                <a:uLnTx/>
                <a:uFillTx/>
                <a:latin typeface="Century Gothic" panose="020B0502020202020204"/>
                <a:ea typeface="+mn-ea"/>
                <a:cs typeface="+mn-cs"/>
              </a:rPr>
              <a:t> </a:t>
            </a:r>
            <a:r>
              <a:rPr kumimoji="0" lang="pt-PT" sz="1400" b="0" i="0" u="none" strike="noStrike" kern="1200" cap="none" spc="0" normalizeH="0" baseline="0" noProof="0" dirty="0" err="1">
                <a:ln>
                  <a:noFill/>
                </a:ln>
                <a:solidFill>
                  <a:srgbClr val="FFFF00"/>
                </a:solidFill>
                <a:effectLst/>
                <a:uLnTx/>
                <a:uFillTx/>
                <a:latin typeface="Century Gothic" panose="020B0502020202020204"/>
                <a:ea typeface="+mn-ea"/>
                <a:cs typeface="+mn-cs"/>
              </a:rPr>
              <a:t>Models</a:t>
            </a:r>
            <a:endParaRPr kumimoji="0" lang="pt-PT" sz="1400" b="0" i="0" u="none" strike="noStrike" kern="1200" cap="none" spc="0" normalizeH="0" baseline="0" noProof="0" dirty="0">
              <a:ln>
                <a:noFill/>
              </a:ln>
              <a:solidFill>
                <a:srgbClr val="FFFF00"/>
              </a:solidFill>
              <a:effectLst/>
              <a:uLnTx/>
              <a:uFillTx/>
              <a:latin typeface="Century Gothic" panose="020B0502020202020204"/>
              <a:ea typeface="+mn-ea"/>
              <a:cs typeface="+mn-cs"/>
            </a:endParaRPr>
          </a:p>
          <a:p>
            <a:pPr marL="0" marR="0" lvl="0" indent="0" algn="l" defTabSz="914400" rtl="0" eaLnBrk="1" fontAlgn="auto" latinLnBrk="0" hangingPunct="1">
              <a:lnSpc>
                <a:spcPct val="100000"/>
              </a:lnSpc>
              <a:spcBef>
                <a:spcPts val="0"/>
              </a:spcBef>
              <a:spcAft>
                <a:spcPts val="0"/>
              </a:spcAft>
              <a:buClr>
                <a:srgbClr val="FFFFFF"/>
              </a:buClr>
              <a:buSzTx/>
              <a:buFont typeface="Arial" pitchFamily="34" charset="0"/>
              <a:buChar char="•"/>
              <a:tabLst/>
              <a:defRPr/>
            </a:pPr>
            <a:r>
              <a:rPr kumimoji="0" lang="pt-PT" sz="1400" b="0" i="0" u="none" strike="noStrike" kern="1200" cap="none" spc="0" normalizeH="0" baseline="0" noProof="0" dirty="0" err="1">
                <a:ln>
                  <a:noFill/>
                </a:ln>
                <a:solidFill>
                  <a:srgbClr val="FFFF00"/>
                </a:solidFill>
                <a:effectLst/>
                <a:uLnTx/>
                <a:uFillTx/>
                <a:latin typeface="Century Gothic" panose="020B0502020202020204"/>
                <a:ea typeface="+mn-ea"/>
                <a:cs typeface="+mn-cs"/>
              </a:rPr>
              <a:t>Merging</a:t>
            </a:r>
            <a:endParaRPr kumimoji="0" lang="pt-PT" sz="1400" b="0" i="0" u="none" strike="noStrike" kern="1200" cap="none" spc="0" normalizeH="0" baseline="0" noProof="0" dirty="0">
              <a:ln>
                <a:noFill/>
              </a:ln>
              <a:solidFill>
                <a:srgbClr val="FFFF00"/>
              </a:solidFill>
              <a:effectLst/>
              <a:uLnTx/>
              <a:uFillTx/>
              <a:latin typeface="Century Gothic" panose="020B0502020202020204"/>
              <a:ea typeface="+mn-ea"/>
              <a:cs typeface="+mn-cs"/>
            </a:endParaRPr>
          </a:p>
          <a:p>
            <a:pPr marL="0" marR="0" lvl="0" indent="0" algn="l" defTabSz="914400" rtl="0" eaLnBrk="1" fontAlgn="auto" latinLnBrk="0" hangingPunct="1">
              <a:lnSpc>
                <a:spcPct val="100000"/>
              </a:lnSpc>
              <a:spcBef>
                <a:spcPts val="0"/>
              </a:spcBef>
              <a:spcAft>
                <a:spcPts val="0"/>
              </a:spcAft>
              <a:buClr>
                <a:srgbClr val="FFFFFF"/>
              </a:buClr>
              <a:buSzTx/>
              <a:buFont typeface="Arial" pitchFamily="34" charset="0"/>
              <a:buChar char="•"/>
              <a:tabLst/>
              <a:defRPr/>
            </a:pPr>
            <a:r>
              <a:rPr kumimoji="0" lang="pt-PT" sz="1400" b="0" i="0" u="none" strike="noStrike" kern="1200" cap="none" spc="0" normalizeH="0" baseline="0" noProof="0" dirty="0" err="1">
                <a:ln>
                  <a:noFill/>
                </a:ln>
                <a:solidFill>
                  <a:srgbClr val="FFFF00"/>
                </a:solidFill>
                <a:effectLst/>
                <a:uLnTx/>
                <a:uFillTx/>
                <a:latin typeface="Century Gothic" panose="020B0502020202020204"/>
                <a:ea typeface="+mn-ea"/>
                <a:cs typeface="+mn-cs"/>
              </a:rPr>
              <a:t>Others</a:t>
            </a:r>
            <a:r>
              <a:rPr kumimoji="0" lang="pt-PT" sz="1400" b="0" i="0" u="none" strike="noStrike" kern="1200" cap="none" spc="0" normalizeH="0" baseline="0" noProof="0" dirty="0">
                <a:ln>
                  <a:noFill/>
                </a:ln>
                <a:solidFill>
                  <a:srgbClr val="FFFF00"/>
                </a:solidFill>
                <a:effectLst/>
                <a:uLnTx/>
                <a:uFillTx/>
                <a:latin typeface="Century Gothic" panose="020B0502020202020204"/>
                <a:ea typeface="+mn-ea"/>
                <a:cs typeface="+mn-cs"/>
              </a:rPr>
              <a:t> </a:t>
            </a:r>
          </a:p>
        </p:txBody>
      </p:sp>
      <p:sp>
        <p:nvSpPr>
          <p:cNvPr id="35" name="Chaveta à esquerda 32">
            <a:extLst>
              <a:ext uri="{FF2B5EF4-FFF2-40B4-BE49-F238E27FC236}">
                <a16:creationId xmlns:a16="http://schemas.microsoft.com/office/drawing/2014/main" id="{5B02C1FE-82C0-413A-8F14-528D7345D2DF}"/>
              </a:ext>
            </a:extLst>
          </p:cNvPr>
          <p:cNvSpPr/>
          <p:nvPr/>
        </p:nvSpPr>
        <p:spPr bwMode="auto">
          <a:xfrm flipH="1">
            <a:off x="4365629" y="4877544"/>
            <a:ext cx="218855" cy="1668628"/>
          </a:xfrm>
          <a:prstGeom prst="leftBrace">
            <a:avLst>
              <a:gd name="adj1" fmla="val 114155"/>
              <a:gd name="adj2" fmla="val 50000"/>
            </a:avLst>
          </a:prstGeom>
          <a:ln>
            <a:solidFill>
              <a:schemeClr val="accent5">
                <a:lumMod val="60000"/>
                <a:lumOff val="40000"/>
              </a:schemeClr>
            </a:solidFill>
            <a:headEnd type="none" w="med" len="med"/>
            <a:tailEnd type="none" w="med" len="med"/>
          </a:ln>
        </p:spPr>
        <p:style>
          <a:lnRef idx="3">
            <a:schemeClr val="accent3"/>
          </a:lnRef>
          <a:fillRef idx="0">
            <a:schemeClr val="accent3"/>
          </a:fillRef>
          <a:effectRef idx="2">
            <a:schemeClr val="accent3"/>
          </a:effectRef>
          <a:fontRef idx="minor">
            <a:schemeClr val="tx1"/>
          </a:fontRef>
        </p:style>
        <p:txBody>
          <a:bodyPr vert="horz" wrap="square" lIns="91440" tIns="45720" rIns="91440" bIns="45720" numCol="1" rtlCol="0"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pt-PT" sz="1800" b="1" i="0" u="none" strike="noStrike" kern="1200" cap="none" spc="0" normalizeH="0" baseline="0" noProof="0">
              <a:ln w="18000">
                <a:solidFill>
                  <a:srgbClr val="3333CC">
                    <a:satMod val="140000"/>
                  </a:srgbClr>
                </a:solidFill>
                <a:prstDash val="solid"/>
                <a:miter lim="800000"/>
              </a:ln>
              <a:noFill/>
              <a:effectLst>
                <a:outerShdw blurRad="25500" dist="23000" dir="7020000" algn="tl">
                  <a:srgbClr val="000000">
                    <a:alpha val="50000"/>
                  </a:srgbClr>
                </a:outerShdw>
              </a:effectLst>
              <a:uLnTx/>
              <a:uFillTx/>
              <a:latin typeface="Century Gothic" panose="020B0502020202020204"/>
              <a:ea typeface="+mn-ea"/>
              <a:cs typeface="+mn-cs"/>
            </a:endParaRPr>
          </a:p>
        </p:txBody>
      </p:sp>
      <p:sp>
        <p:nvSpPr>
          <p:cNvPr id="36" name="Chaveta à esquerda 21">
            <a:extLst>
              <a:ext uri="{FF2B5EF4-FFF2-40B4-BE49-F238E27FC236}">
                <a16:creationId xmlns:a16="http://schemas.microsoft.com/office/drawing/2014/main" id="{B54F8432-A4D4-4A3C-B3E6-1C7940FBC9B5}"/>
              </a:ext>
            </a:extLst>
          </p:cNvPr>
          <p:cNvSpPr/>
          <p:nvPr/>
        </p:nvSpPr>
        <p:spPr bwMode="auto">
          <a:xfrm>
            <a:off x="7661173" y="358183"/>
            <a:ext cx="174258" cy="1569660"/>
          </a:xfrm>
          <a:prstGeom prst="leftBrace">
            <a:avLst>
              <a:gd name="adj1" fmla="val 114155"/>
              <a:gd name="adj2" fmla="val 50000"/>
            </a:avLst>
          </a:prstGeom>
          <a:ln>
            <a:solidFill>
              <a:schemeClr val="accent5">
                <a:lumMod val="60000"/>
                <a:lumOff val="40000"/>
              </a:schemeClr>
            </a:solidFill>
            <a:headEnd type="none" w="med" len="med"/>
            <a:tailEnd type="none" w="med" len="med"/>
          </a:ln>
        </p:spPr>
        <p:style>
          <a:lnRef idx="3">
            <a:schemeClr val="accent3"/>
          </a:lnRef>
          <a:fillRef idx="0">
            <a:schemeClr val="accent3"/>
          </a:fillRef>
          <a:effectRef idx="2">
            <a:schemeClr val="accent3"/>
          </a:effectRef>
          <a:fontRef idx="minor">
            <a:schemeClr val="tx1"/>
          </a:fontRef>
        </p:style>
        <p:txBody>
          <a:bodyPr vert="horz" wrap="square" lIns="91440" tIns="45720" rIns="91440" bIns="45720" numCol="1" rtlCol="0"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pt-PT" sz="1800" b="1" i="0" u="none" strike="noStrike" kern="1200" cap="none" spc="0" normalizeH="0" baseline="0" noProof="0">
              <a:ln w="18000">
                <a:solidFill>
                  <a:srgbClr val="3333CC">
                    <a:satMod val="140000"/>
                  </a:srgbClr>
                </a:solidFill>
                <a:prstDash val="solid"/>
                <a:miter lim="800000"/>
              </a:ln>
              <a:solidFill>
                <a:srgbClr val="DDDDDD"/>
              </a:solidFill>
              <a:effectLst>
                <a:outerShdw blurRad="25500" dist="23000" dir="7020000" algn="tl">
                  <a:srgbClr val="000000">
                    <a:alpha val="50000"/>
                  </a:srgbClr>
                </a:outerShdw>
              </a:effectLst>
              <a:uLnTx/>
              <a:uFillTx/>
              <a:latin typeface="Century Gothic" panose="020B0502020202020204"/>
              <a:ea typeface="+mn-ea"/>
              <a:cs typeface="+mn-cs"/>
            </a:endParaRPr>
          </a:p>
        </p:txBody>
      </p:sp>
      <p:sp>
        <p:nvSpPr>
          <p:cNvPr id="38" name="CaixaDeTexto 23">
            <a:extLst>
              <a:ext uri="{FF2B5EF4-FFF2-40B4-BE49-F238E27FC236}">
                <a16:creationId xmlns:a16="http://schemas.microsoft.com/office/drawing/2014/main" id="{F9D2C541-DBB2-4773-AE9D-89CC889A8FE6}"/>
              </a:ext>
            </a:extLst>
          </p:cNvPr>
          <p:cNvSpPr txBox="1"/>
          <p:nvPr/>
        </p:nvSpPr>
        <p:spPr>
          <a:xfrm>
            <a:off x="7835431" y="450515"/>
            <a:ext cx="3816356" cy="1384995"/>
          </a:xfrm>
          <a:prstGeom prst="rect">
            <a:avLst/>
          </a:prstGeom>
          <a:noFill/>
        </p:spPr>
        <p:txBody>
          <a:bodyPr wrap="square" rtlCol="0">
            <a:spAutoFit/>
          </a:bodyPr>
          <a:lstStyle>
            <a:defPPr>
              <a:defRPr lang="en-US"/>
            </a:defPPr>
            <a:lvl1pPr>
              <a:buClr>
                <a:srgbClr val="FFFFFF"/>
              </a:buClr>
              <a:buFont typeface="Arial" pitchFamily="34" charset="0"/>
              <a:buChar char="•"/>
              <a:defRPr sz="1400">
                <a:solidFill>
                  <a:srgbClr val="FFFFFF">
                    <a:lumMod val="75000"/>
                  </a:srgbClr>
                </a:solidFill>
              </a:defRPr>
            </a:lvl1pPr>
          </a:lstStyle>
          <a:p>
            <a:pPr marL="0" marR="0" lvl="0" indent="0" algn="l" defTabSz="914400" rtl="0" eaLnBrk="1" fontAlgn="auto" latinLnBrk="0" hangingPunct="1">
              <a:lnSpc>
                <a:spcPct val="100000"/>
              </a:lnSpc>
              <a:spcBef>
                <a:spcPts val="0"/>
              </a:spcBef>
              <a:spcAft>
                <a:spcPts val="0"/>
              </a:spcAft>
              <a:buClr>
                <a:srgbClr val="FFFFFF"/>
              </a:buClr>
              <a:buSzTx/>
              <a:buFont typeface="Arial" pitchFamily="34" charset="0"/>
              <a:buChar char="•"/>
              <a:tabLst/>
              <a:defRPr/>
            </a:pPr>
            <a:r>
              <a:rPr kumimoji="0" lang="pt-PT" sz="1400" b="0" i="0" u="none" strike="noStrike" kern="1200" cap="none" spc="0" normalizeH="0" baseline="0" noProof="0" dirty="0">
                <a:ln>
                  <a:noFill/>
                </a:ln>
                <a:solidFill>
                  <a:srgbClr val="FFFFFF">
                    <a:lumMod val="75000"/>
                  </a:srgbClr>
                </a:solidFill>
                <a:effectLst/>
                <a:uLnTx/>
                <a:uFillTx/>
                <a:latin typeface="Century Gothic" panose="020B0502020202020204"/>
                <a:ea typeface="+mn-ea"/>
                <a:cs typeface="+mn-cs"/>
              </a:rPr>
              <a:t> </a:t>
            </a:r>
            <a:r>
              <a:rPr kumimoji="0" lang="pt-PT" sz="1400" b="0" i="0" u="none" strike="noStrike" kern="1200" cap="none" spc="0" normalizeH="0" baseline="0" noProof="0" dirty="0" err="1">
                <a:ln>
                  <a:noFill/>
                </a:ln>
                <a:solidFill>
                  <a:srgbClr val="FFFFFF">
                    <a:lumMod val="75000"/>
                  </a:srgbClr>
                </a:solidFill>
                <a:effectLst/>
                <a:uLnTx/>
                <a:uFillTx/>
                <a:latin typeface="Century Gothic" panose="020B0502020202020204"/>
                <a:ea typeface="+mn-ea"/>
                <a:cs typeface="+mn-cs"/>
              </a:rPr>
              <a:t>Foundations</a:t>
            </a:r>
            <a:endParaRPr kumimoji="0" lang="pt-PT" sz="1400" b="0" i="0" u="none" strike="noStrike" kern="1200" cap="none" spc="0" normalizeH="0" baseline="0" noProof="0" dirty="0">
              <a:ln>
                <a:noFill/>
              </a:ln>
              <a:solidFill>
                <a:srgbClr val="FFFFFF">
                  <a:lumMod val="75000"/>
                </a:srgbClr>
              </a:solidFill>
              <a:effectLst/>
              <a:uLnTx/>
              <a:uFillTx/>
              <a:latin typeface="Century Gothic" panose="020B0502020202020204"/>
              <a:ea typeface="+mn-ea"/>
              <a:cs typeface="+mn-cs"/>
            </a:endParaRPr>
          </a:p>
          <a:p>
            <a:pPr marL="0" marR="0" lvl="0" indent="0" algn="l" defTabSz="914400" rtl="0" eaLnBrk="1" fontAlgn="auto" latinLnBrk="0" hangingPunct="1">
              <a:lnSpc>
                <a:spcPct val="100000"/>
              </a:lnSpc>
              <a:spcBef>
                <a:spcPts val="0"/>
              </a:spcBef>
              <a:spcAft>
                <a:spcPts val="0"/>
              </a:spcAft>
              <a:buClr>
                <a:srgbClr val="FFFFFF"/>
              </a:buClr>
              <a:buSzTx/>
              <a:buFont typeface="Arial" pitchFamily="34" charset="0"/>
              <a:buChar char="•"/>
              <a:tabLst/>
              <a:defRPr/>
            </a:pPr>
            <a:r>
              <a:rPr kumimoji="0" lang="pt-PT" sz="1400" b="0" i="0" u="none" strike="noStrike" kern="1200" cap="none" spc="0" normalizeH="0" baseline="0" noProof="0" dirty="0">
                <a:ln>
                  <a:noFill/>
                </a:ln>
                <a:solidFill>
                  <a:srgbClr val="FFFFFF">
                    <a:lumMod val="75000"/>
                  </a:srgbClr>
                </a:solidFill>
                <a:effectLst/>
                <a:uLnTx/>
                <a:uFillTx/>
                <a:latin typeface="Century Gothic" panose="020B0502020202020204"/>
                <a:ea typeface="+mn-ea"/>
                <a:cs typeface="+mn-cs"/>
              </a:rPr>
              <a:t> </a:t>
            </a:r>
            <a:r>
              <a:rPr kumimoji="0" lang="pt-PT" sz="1400" b="0" i="0" u="none" strike="noStrike" kern="1200" cap="none" spc="0" normalizeH="0" baseline="0" noProof="0" dirty="0" err="1">
                <a:ln>
                  <a:noFill/>
                </a:ln>
                <a:solidFill>
                  <a:srgbClr val="FFFFFF">
                    <a:lumMod val="75000"/>
                  </a:srgbClr>
                </a:solidFill>
                <a:effectLst/>
                <a:uLnTx/>
                <a:uFillTx/>
                <a:latin typeface="Century Gothic" panose="020B0502020202020204"/>
                <a:ea typeface="+mn-ea"/>
                <a:cs typeface="+mn-cs"/>
              </a:rPr>
              <a:t>Recovery</a:t>
            </a:r>
            <a:endParaRPr kumimoji="0" lang="pt-PT" sz="1400" b="0" i="0" u="none" strike="noStrike" kern="1200" cap="none" spc="0" normalizeH="0" baseline="0" noProof="0" dirty="0">
              <a:ln>
                <a:noFill/>
              </a:ln>
              <a:solidFill>
                <a:srgbClr val="FFFFFF">
                  <a:lumMod val="75000"/>
                </a:srgbClr>
              </a:solidFill>
              <a:effectLst/>
              <a:uLnTx/>
              <a:uFillTx/>
              <a:latin typeface="Century Gothic" panose="020B0502020202020204"/>
              <a:ea typeface="+mn-ea"/>
              <a:cs typeface="+mn-cs"/>
            </a:endParaRPr>
          </a:p>
          <a:p>
            <a:pPr marL="0" marR="0" lvl="0" indent="0" algn="l" defTabSz="914400" rtl="0" eaLnBrk="1" fontAlgn="auto" latinLnBrk="0" hangingPunct="1">
              <a:lnSpc>
                <a:spcPct val="100000"/>
              </a:lnSpc>
              <a:spcBef>
                <a:spcPts val="0"/>
              </a:spcBef>
              <a:spcAft>
                <a:spcPts val="0"/>
              </a:spcAft>
              <a:buClr>
                <a:srgbClr val="FFFFFF"/>
              </a:buClr>
              <a:buSzTx/>
              <a:buFont typeface="Arial" pitchFamily="34" charset="0"/>
              <a:buChar char="•"/>
              <a:tabLst/>
              <a:defRPr/>
            </a:pPr>
            <a:r>
              <a:rPr kumimoji="0" lang="pt-PT" sz="1400" b="0" i="0" u="none" strike="noStrike" kern="1200" cap="none" spc="0" normalizeH="0" baseline="0" noProof="0" dirty="0">
                <a:ln>
                  <a:noFill/>
                </a:ln>
                <a:solidFill>
                  <a:srgbClr val="FFFFFF">
                    <a:lumMod val="75000"/>
                  </a:srgbClr>
                </a:solidFill>
                <a:effectLst/>
                <a:uLnTx/>
                <a:uFillTx/>
                <a:latin typeface="Century Gothic" panose="020B0502020202020204"/>
                <a:ea typeface="+mn-ea"/>
                <a:cs typeface="+mn-cs"/>
              </a:rPr>
              <a:t> </a:t>
            </a:r>
            <a:r>
              <a:rPr kumimoji="0" lang="pt-PT" sz="1400" b="0" i="0" u="none" strike="noStrike" kern="1200" cap="none" spc="0" normalizeH="0" baseline="0" noProof="0" dirty="0" err="1">
                <a:ln>
                  <a:noFill/>
                </a:ln>
                <a:solidFill>
                  <a:srgbClr val="FFFFFF">
                    <a:lumMod val="75000"/>
                  </a:srgbClr>
                </a:solidFill>
                <a:effectLst/>
                <a:uLnTx/>
                <a:uFillTx/>
                <a:latin typeface="Century Gothic" panose="020B0502020202020204"/>
                <a:ea typeface="+mn-ea"/>
                <a:cs typeface="+mn-cs"/>
              </a:rPr>
              <a:t>Success</a:t>
            </a:r>
            <a:endParaRPr kumimoji="0" lang="pt-PT" sz="1400" b="0" i="0" u="none" strike="noStrike" kern="1200" cap="none" spc="0" normalizeH="0" baseline="0" noProof="0" dirty="0">
              <a:ln>
                <a:noFill/>
              </a:ln>
              <a:solidFill>
                <a:srgbClr val="FFFFFF">
                  <a:lumMod val="75000"/>
                </a:srgbClr>
              </a:solidFill>
              <a:effectLst/>
              <a:uLnTx/>
              <a:uFillTx/>
              <a:latin typeface="Century Gothic" panose="020B0502020202020204"/>
              <a:ea typeface="+mn-ea"/>
              <a:cs typeface="+mn-cs"/>
            </a:endParaRPr>
          </a:p>
          <a:p>
            <a:pPr marL="0" marR="0" lvl="0" indent="0" algn="l" defTabSz="914400" rtl="0" eaLnBrk="1" fontAlgn="auto" latinLnBrk="0" hangingPunct="1">
              <a:lnSpc>
                <a:spcPct val="100000"/>
              </a:lnSpc>
              <a:spcBef>
                <a:spcPts val="0"/>
              </a:spcBef>
              <a:spcAft>
                <a:spcPts val="0"/>
              </a:spcAft>
              <a:buClr>
                <a:srgbClr val="FFFFFF"/>
              </a:buClr>
              <a:buSzTx/>
              <a:buFont typeface="Arial" pitchFamily="34" charset="0"/>
              <a:buChar char="•"/>
              <a:tabLst/>
              <a:defRPr/>
            </a:pPr>
            <a:r>
              <a:rPr kumimoji="0" lang="pt-PT" sz="1400" b="0" i="0" u="none" strike="noStrike" kern="1200" cap="none" spc="0" normalizeH="0" baseline="0" noProof="0" dirty="0">
                <a:ln>
                  <a:noFill/>
                </a:ln>
                <a:solidFill>
                  <a:srgbClr val="FFFFFF">
                    <a:lumMod val="75000"/>
                  </a:srgbClr>
                </a:solidFill>
                <a:effectLst/>
                <a:uLnTx/>
                <a:uFillTx/>
                <a:latin typeface="Century Gothic" panose="020B0502020202020204"/>
                <a:ea typeface="+mn-ea"/>
                <a:cs typeface="+mn-cs"/>
              </a:rPr>
              <a:t> </a:t>
            </a:r>
            <a:r>
              <a:rPr kumimoji="0" lang="pt-PT" sz="1400" b="0" i="0" u="none" strike="noStrike" kern="1200" cap="none" spc="0" normalizeH="0" baseline="0" noProof="0" dirty="0" err="1">
                <a:ln>
                  <a:noFill/>
                </a:ln>
                <a:solidFill>
                  <a:srgbClr val="FFFFFF">
                    <a:lumMod val="75000"/>
                  </a:srgbClr>
                </a:solidFill>
                <a:effectLst/>
                <a:uLnTx/>
                <a:uFillTx/>
                <a:latin typeface="Century Gothic" panose="020B0502020202020204"/>
                <a:ea typeface="+mn-ea"/>
                <a:cs typeface="+mn-cs"/>
              </a:rPr>
              <a:t>The</a:t>
            </a:r>
            <a:r>
              <a:rPr kumimoji="0" lang="pt-PT" sz="1400" b="0" i="0" u="none" strike="noStrike" kern="1200" cap="none" spc="0" normalizeH="0" baseline="0" noProof="0" dirty="0">
                <a:ln>
                  <a:noFill/>
                </a:ln>
                <a:solidFill>
                  <a:srgbClr val="FFFFFF">
                    <a:lumMod val="75000"/>
                  </a:srgbClr>
                </a:solidFill>
                <a:effectLst/>
                <a:uLnTx/>
                <a:uFillTx/>
                <a:latin typeface="Century Gothic" panose="020B0502020202020204"/>
                <a:ea typeface="+mn-ea"/>
                <a:cs typeface="+mn-cs"/>
              </a:rPr>
              <a:t> use of </a:t>
            </a:r>
            <a:r>
              <a:rPr kumimoji="0" lang="pt-PT" sz="1400" b="0" i="0" u="none" strike="noStrike" kern="1200" cap="none" spc="0" normalizeH="0" baseline="0" noProof="0" dirty="0" err="1">
                <a:ln>
                  <a:noFill/>
                </a:ln>
                <a:solidFill>
                  <a:srgbClr val="FFFFFF">
                    <a:lumMod val="75000"/>
                  </a:srgbClr>
                </a:solidFill>
                <a:effectLst/>
                <a:uLnTx/>
                <a:uFillTx/>
                <a:latin typeface="Century Gothic" panose="020B0502020202020204"/>
                <a:ea typeface="+mn-ea"/>
                <a:cs typeface="+mn-cs"/>
              </a:rPr>
              <a:t>Belief</a:t>
            </a:r>
            <a:r>
              <a:rPr kumimoji="0" lang="pt-PT" sz="1400" b="0" i="0" u="none" strike="noStrike" kern="1200" cap="none" spc="0" normalizeH="0" baseline="0" noProof="0" dirty="0">
                <a:ln>
                  <a:noFill/>
                </a:ln>
                <a:solidFill>
                  <a:srgbClr val="FFFFFF">
                    <a:lumMod val="75000"/>
                  </a:srgbClr>
                </a:solidFill>
                <a:effectLst/>
                <a:uLnTx/>
                <a:uFillTx/>
                <a:latin typeface="Century Gothic" panose="020B0502020202020204"/>
                <a:ea typeface="+mn-ea"/>
                <a:cs typeface="+mn-cs"/>
              </a:rPr>
              <a:t> Sets</a:t>
            </a:r>
          </a:p>
          <a:p>
            <a:pPr marL="0" marR="0" lvl="0" indent="0" algn="l" defTabSz="914400" rtl="0" eaLnBrk="1" fontAlgn="auto" latinLnBrk="0" hangingPunct="1">
              <a:lnSpc>
                <a:spcPct val="100000"/>
              </a:lnSpc>
              <a:spcBef>
                <a:spcPts val="0"/>
              </a:spcBef>
              <a:spcAft>
                <a:spcPts val="0"/>
              </a:spcAft>
              <a:buClr>
                <a:srgbClr val="FFFFFF"/>
              </a:buClr>
              <a:buSzTx/>
              <a:buFont typeface="Arial" pitchFamily="34" charset="0"/>
              <a:buChar char="•"/>
              <a:tabLst/>
              <a:defRPr/>
            </a:pPr>
            <a:r>
              <a:rPr kumimoji="0" lang="pt-PT" sz="1400" b="0" i="0" u="none" strike="noStrike" kern="1200" cap="none" spc="0" normalizeH="0" baseline="0" noProof="0" dirty="0">
                <a:ln>
                  <a:noFill/>
                </a:ln>
                <a:solidFill>
                  <a:srgbClr val="FFFFFF">
                    <a:lumMod val="75000"/>
                  </a:srgbClr>
                </a:solidFill>
                <a:effectLst/>
                <a:uLnTx/>
                <a:uFillTx/>
                <a:latin typeface="Century Gothic" panose="020B0502020202020204"/>
                <a:ea typeface="+mn-ea"/>
                <a:cs typeface="+mn-cs"/>
              </a:rPr>
              <a:t> </a:t>
            </a:r>
            <a:r>
              <a:rPr kumimoji="0" lang="pt-PT" sz="1400" b="0" i="0" u="none" strike="noStrike" kern="1200" cap="none" spc="0" normalizeH="0" baseline="0" noProof="0" dirty="0" err="1">
                <a:ln>
                  <a:noFill/>
                </a:ln>
                <a:solidFill>
                  <a:srgbClr val="FFFFFF">
                    <a:lumMod val="75000"/>
                  </a:srgbClr>
                </a:solidFill>
                <a:effectLst/>
                <a:uLnTx/>
                <a:uFillTx/>
                <a:latin typeface="Century Gothic" panose="020B0502020202020204"/>
                <a:ea typeface="+mn-ea"/>
                <a:cs typeface="+mn-cs"/>
              </a:rPr>
              <a:t>Lack</a:t>
            </a:r>
            <a:r>
              <a:rPr kumimoji="0" lang="pt-PT" sz="1400" b="0" i="0" u="none" strike="noStrike" kern="1200" cap="none" spc="0" normalizeH="0" baseline="0" noProof="0" dirty="0">
                <a:ln>
                  <a:noFill/>
                </a:ln>
                <a:solidFill>
                  <a:srgbClr val="FFFFFF">
                    <a:lumMod val="75000"/>
                  </a:srgbClr>
                </a:solidFill>
                <a:effectLst/>
                <a:uLnTx/>
                <a:uFillTx/>
                <a:latin typeface="Century Gothic" panose="020B0502020202020204"/>
                <a:ea typeface="+mn-ea"/>
                <a:cs typeface="+mn-cs"/>
              </a:rPr>
              <a:t> of </a:t>
            </a:r>
            <a:r>
              <a:rPr kumimoji="0" lang="pt-PT" sz="1400" b="0" i="0" u="none" strike="noStrike" kern="1200" cap="none" spc="0" normalizeH="0" baseline="0" noProof="0" dirty="0" err="1">
                <a:ln>
                  <a:noFill/>
                </a:ln>
                <a:solidFill>
                  <a:srgbClr val="FFFFFF">
                    <a:lumMod val="75000"/>
                  </a:srgbClr>
                </a:solidFill>
                <a:effectLst/>
                <a:uLnTx/>
                <a:uFillTx/>
                <a:latin typeface="Century Gothic" panose="020B0502020202020204"/>
                <a:ea typeface="+mn-ea"/>
                <a:cs typeface="+mn-cs"/>
              </a:rPr>
              <a:t>Information</a:t>
            </a:r>
            <a:r>
              <a:rPr kumimoji="0" lang="pt-PT" sz="1400" b="0" i="0" u="none" strike="noStrike" kern="1200" cap="none" spc="0" normalizeH="0" baseline="0" noProof="0" dirty="0">
                <a:ln>
                  <a:noFill/>
                </a:ln>
                <a:solidFill>
                  <a:srgbClr val="FFFFFF">
                    <a:lumMod val="75000"/>
                  </a:srgbClr>
                </a:solidFill>
                <a:effectLst/>
                <a:uLnTx/>
                <a:uFillTx/>
                <a:latin typeface="Century Gothic" panose="020B0502020202020204"/>
                <a:ea typeface="+mn-ea"/>
                <a:cs typeface="+mn-cs"/>
              </a:rPr>
              <a:t> in </a:t>
            </a:r>
            <a:r>
              <a:rPr kumimoji="0" lang="pt-PT" sz="1400" b="0" i="0" u="none" strike="noStrike" kern="1200" cap="none" spc="0" normalizeH="0" baseline="0" noProof="0" dirty="0" err="1">
                <a:ln>
                  <a:noFill/>
                </a:ln>
                <a:solidFill>
                  <a:srgbClr val="FFFFFF">
                    <a:lumMod val="75000"/>
                  </a:srgbClr>
                </a:solidFill>
                <a:effectLst/>
                <a:uLnTx/>
                <a:uFillTx/>
                <a:latin typeface="Century Gothic" panose="020B0502020202020204"/>
                <a:ea typeface="+mn-ea"/>
                <a:cs typeface="+mn-cs"/>
              </a:rPr>
              <a:t>the</a:t>
            </a:r>
            <a:r>
              <a:rPr kumimoji="0" lang="pt-PT" sz="1400" b="0" i="0" u="none" strike="noStrike" kern="1200" cap="none" spc="0" normalizeH="0" baseline="0" noProof="0" dirty="0">
                <a:ln>
                  <a:noFill/>
                </a:ln>
                <a:solidFill>
                  <a:srgbClr val="FFFFFF">
                    <a:lumMod val="75000"/>
                  </a:srgbClr>
                </a:solidFill>
                <a:effectLst/>
                <a:uLnTx/>
                <a:uFillTx/>
                <a:latin typeface="Century Gothic" panose="020B0502020202020204"/>
                <a:ea typeface="+mn-ea"/>
                <a:cs typeface="+mn-cs"/>
              </a:rPr>
              <a:t>  </a:t>
            </a:r>
            <a:r>
              <a:rPr kumimoji="0" lang="pt-PT" sz="1400" b="0" i="0" u="none" strike="noStrike" kern="1200" cap="none" spc="0" normalizeH="0" baseline="0" noProof="0" dirty="0" err="1">
                <a:ln>
                  <a:noFill/>
                </a:ln>
                <a:solidFill>
                  <a:srgbClr val="FFFFFF">
                    <a:lumMod val="75000"/>
                  </a:srgbClr>
                </a:solidFill>
                <a:effectLst/>
                <a:uLnTx/>
                <a:uFillTx/>
                <a:latin typeface="Century Gothic" panose="020B0502020202020204"/>
                <a:ea typeface="+mn-ea"/>
                <a:cs typeface="+mn-cs"/>
              </a:rPr>
              <a:t>belief</a:t>
            </a:r>
            <a:r>
              <a:rPr kumimoji="0" lang="pt-PT" sz="1400" b="0" i="0" u="none" strike="noStrike" kern="1200" cap="none" spc="0" normalizeH="0" baseline="0" noProof="0" dirty="0">
                <a:ln>
                  <a:noFill/>
                </a:ln>
                <a:solidFill>
                  <a:srgbClr val="FFFFFF">
                    <a:lumMod val="75000"/>
                  </a:srgbClr>
                </a:solidFill>
                <a:effectLst/>
                <a:uLnTx/>
                <a:uFillTx/>
                <a:latin typeface="Century Gothic" panose="020B0502020202020204"/>
                <a:ea typeface="+mn-ea"/>
                <a:cs typeface="+mn-cs"/>
              </a:rPr>
              <a:t> sets</a:t>
            </a:r>
          </a:p>
          <a:p>
            <a:pPr marL="0" marR="0" lvl="0" indent="0" algn="l" defTabSz="914400" rtl="0" eaLnBrk="1" fontAlgn="auto" latinLnBrk="0" hangingPunct="1">
              <a:lnSpc>
                <a:spcPct val="100000"/>
              </a:lnSpc>
              <a:spcBef>
                <a:spcPts val="0"/>
              </a:spcBef>
              <a:spcAft>
                <a:spcPts val="0"/>
              </a:spcAft>
              <a:buClr>
                <a:srgbClr val="FFFFFF"/>
              </a:buClr>
              <a:buSzTx/>
              <a:buFont typeface="Arial" pitchFamily="34" charset="0"/>
              <a:buChar char="•"/>
              <a:tabLst/>
              <a:defRPr/>
            </a:pPr>
            <a:r>
              <a:rPr kumimoji="0" lang="pt-PT" sz="1400" b="0" i="0" u="none" strike="noStrike" kern="1200" cap="none" spc="0" normalizeH="0" baseline="0" noProof="0" dirty="0">
                <a:ln>
                  <a:noFill/>
                </a:ln>
                <a:solidFill>
                  <a:srgbClr val="FFFFFF">
                    <a:lumMod val="75000"/>
                  </a:srgbClr>
                </a:solidFill>
                <a:effectLst/>
                <a:uLnTx/>
                <a:uFillTx/>
                <a:latin typeface="Century Gothic" panose="020B0502020202020204"/>
                <a:ea typeface="+mn-ea"/>
                <a:cs typeface="+mn-cs"/>
              </a:rPr>
              <a:t> </a:t>
            </a:r>
            <a:r>
              <a:rPr kumimoji="0" lang="pt-PT" sz="1400" b="0" i="0" u="none" strike="noStrike" kern="1200" cap="none" spc="0" normalizeH="0" baseline="0" noProof="0" dirty="0" err="1">
                <a:ln>
                  <a:noFill/>
                </a:ln>
                <a:solidFill>
                  <a:srgbClr val="FFFFFF">
                    <a:lumMod val="75000"/>
                  </a:srgbClr>
                </a:solidFill>
                <a:effectLst/>
                <a:uLnTx/>
                <a:uFillTx/>
                <a:latin typeface="Century Gothic" panose="020B0502020202020204"/>
                <a:ea typeface="+mn-ea"/>
                <a:cs typeface="+mn-cs"/>
              </a:rPr>
              <a:t>Others</a:t>
            </a:r>
            <a:r>
              <a:rPr kumimoji="0" lang="pt-PT" sz="1400" b="0" i="0" u="none" strike="noStrike" kern="1200" cap="none" spc="0" normalizeH="0" baseline="0" noProof="0" dirty="0">
                <a:ln>
                  <a:noFill/>
                </a:ln>
                <a:solidFill>
                  <a:srgbClr val="FFFFFF">
                    <a:lumMod val="75000"/>
                  </a:srgbClr>
                </a:solidFill>
                <a:effectLst/>
                <a:uLnTx/>
                <a:uFillTx/>
                <a:latin typeface="Century Gothic" panose="020B0502020202020204"/>
                <a:ea typeface="+mn-ea"/>
                <a:cs typeface="+mn-cs"/>
              </a:rPr>
              <a:t> </a:t>
            </a:r>
          </a:p>
        </p:txBody>
      </p:sp>
    </p:spTree>
    <p:extLst>
      <p:ext uri="{BB962C8B-B14F-4D97-AF65-F5344CB8AC3E}">
        <p14:creationId xmlns:p14="http://schemas.microsoft.com/office/powerpoint/2010/main" val="29449416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5A6092-BDFA-4297-AA08-A001D535EE54}"/>
              </a:ext>
            </a:extLst>
          </p:cNvPr>
          <p:cNvSpPr>
            <a:spLocks noGrp="1"/>
          </p:cNvSpPr>
          <p:nvPr>
            <p:ph type="title"/>
          </p:nvPr>
        </p:nvSpPr>
        <p:spPr/>
        <p:txBody>
          <a:bodyPr/>
          <a:lstStyle/>
          <a:p>
            <a:r>
              <a:rPr lang="en-GB" dirty="0"/>
              <a:t>Alternative Models </a:t>
            </a:r>
          </a:p>
        </p:txBody>
      </p:sp>
      <p:sp>
        <p:nvSpPr>
          <p:cNvPr id="3" name="Text Placeholder 2">
            <a:extLst>
              <a:ext uri="{FF2B5EF4-FFF2-40B4-BE49-F238E27FC236}">
                <a16:creationId xmlns:a16="http://schemas.microsoft.com/office/drawing/2014/main" id="{2EBFC3B2-1657-4035-A930-EDAAB0A2BF06}"/>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9CDCCA51-DDD9-4DE4-8DD6-E375847C8C98}"/>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D57F1E4F-1CFF-5643-939E-02111984F565}" type="slidenum">
              <a:rPr kumimoji="0" lang="en-US" sz="2800" b="0" i="0" u="none" strike="noStrike" kern="1200" cap="none" spc="0" normalizeH="0" baseline="0" noProof="0" smtClean="0">
                <a:ln>
                  <a:noFill/>
                </a:ln>
                <a:solidFill>
                  <a:prstClr val="white">
                    <a:tint val="75000"/>
                  </a:prstClr>
                </a:solidFill>
                <a:effectLst/>
                <a:uLnTx/>
                <a:uFillTx/>
                <a:latin typeface="Century Gothic" panose="020B050202020202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154</a:t>
            </a:fld>
            <a:endParaRPr kumimoji="0" lang="en-US" sz="2800" b="0" i="0" u="none" strike="noStrike" kern="1200" cap="none" spc="0" normalizeH="0" baseline="0" noProof="0" dirty="0">
              <a:ln>
                <a:noFill/>
              </a:ln>
              <a:solidFill>
                <a:prstClr val="white">
                  <a:tint val="75000"/>
                </a:prstClr>
              </a:solidFill>
              <a:effectLst/>
              <a:uLnTx/>
              <a:uFillTx/>
              <a:latin typeface="Century Gothic" panose="020B0502020202020204"/>
              <a:ea typeface="+mn-ea"/>
              <a:cs typeface="+mn-cs"/>
            </a:endParaRPr>
          </a:p>
        </p:txBody>
      </p:sp>
    </p:spTree>
    <p:extLst>
      <p:ext uri="{BB962C8B-B14F-4D97-AF65-F5344CB8AC3E}">
        <p14:creationId xmlns:p14="http://schemas.microsoft.com/office/powerpoint/2010/main" val="415636875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Alternative Models</a:t>
            </a:r>
          </a:p>
        </p:txBody>
      </p:sp>
      <p:sp>
        <p:nvSpPr>
          <p:cNvPr id="3" name="Content Placeholder 2"/>
          <p:cNvSpPr>
            <a:spLocks noGrp="1"/>
          </p:cNvSpPr>
          <p:nvPr>
            <p:ph idx="1"/>
          </p:nvPr>
        </p:nvSpPr>
        <p:spPr/>
        <p:txBody>
          <a:bodyPr/>
          <a:lstStyle/>
          <a:p>
            <a:r>
              <a:rPr lang="en-GB" dirty="0"/>
              <a:t>Non-</a:t>
            </a:r>
            <a:r>
              <a:rPr lang="en-GB" dirty="0" err="1"/>
              <a:t>Priorityzed</a:t>
            </a:r>
            <a:r>
              <a:rPr lang="en-GB" dirty="0"/>
              <a:t> </a:t>
            </a:r>
          </a:p>
          <a:p>
            <a:r>
              <a:rPr lang="en-GB" dirty="0"/>
              <a:t>Update</a:t>
            </a:r>
          </a:p>
          <a:p>
            <a:r>
              <a:rPr lang="en-GB" dirty="0"/>
              <a:t>Merging</a:t>
            </a:r>
          </a:p>
          <a:p>
            <a:r>
              <a:rPr lang="en-GB" dirty="0"/>
              <a:t>Improvement Operators</a:t>
            </a:r>
          </a:p>
          <a:p>
            <a:r>
              <a:rPr lang="en-GB" dirty="0"/>
              <a:t>Others:, Consolidation, Semi-Revision, External Revision, CLIO.</a:t>
            </a:r>
          </a:p>
          <a:p>
            <a:endParaRPr lang="en-GB" dirty="0"/>
          </a:p>
        </p:txBody>
      </p:sp>
      <p:sp>
        <p:nvSpPr>
          <p:cNvPr id="4" name="Slide Number Placeholder 3">
            <a:extLst>
              <a:ext uri="{FF2B5EF4-FFF2-40B4-BE49-F238E27FC236}">
                <a16:creationId xmlns:a16="http://schemas.microsoft.com/office/drawing/2014/main" id="{6CC518D5-F9C4-4B69-BED2-4B2BEC3F5652}"/>
              </a:ext>
            </a:extLst>
          </p:cNvPr>
          <p:cNvSpPr>
            <a:spLocks noGrp="1"/>
          </p:cNvSpPr>
          <p:nvPr>
            <p:ph type="sldNum" sz="quarter" idx="12"/>
          </p:nvPr>
        </p:nvSpPr>
        <p:spPr/>
        <p:txBody>
          <a:bodyPr/>
          <a:lstStyle/>
          <a:p>
            <a:fld id="{D57F1E4F-1CFF-5643-939E-02111984F565}" type="slidenum">
              <a:rPr lang="en-US" smtClean="0"/>
              <a:t>155</a:t>
            </a:fld>
            <a:endParaRPr lang="en-US" dirty="0"/>
          </a:p>
        </p:txBody>
      </p:sp>
    </p:spTree>
    <p:extLst>
      <p:ext uri="{BB962C8B-B14F-4D97-AF65-F5344CB8AC3E}">
        <p14:creationId xmlns:p14="http://schemas.microsoft.com/office/powerpoint/2010/main" val="2980916423"/>
      </p:ext>
    </p:extLst>
  </p:cSld>
  <p:clrMapOvr>
    <a:masterClrMapping/>
  </p:clrMapOvr>
  <mc:AlternateContent xmlns:mc="http://schemas.openxmlformats.org/markup-compatibility/2006" xmlns:p14="http://schemas.microsoft.com/office/powerpoint/2010/main">
    <mc:Choice Requires="p14">
      <p:transition spd="slow" p14:dur="2000">
        <p14:flythrough/>
      </p:transition>
    </mc:Choice>
    <mc:Fallback xmlns="">
      <p:transition spd="slow">
        <p:fade/>
      </p:transition>
    </mc:Fallback>
  </mc:AlternateContent>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a:t>Non-</a:t>
            </a:r>
            <a:r>
              <a:rPr lang="en-GB" dirty="0" err="1"/>
              <a:t>Priorityzed</a:t>
            </a:r>
            <a:r>
              <a:rPr lang="en-GB" dirty="0"/>
              <a:t> Revision</a:t>
            </a:r>
            <a:br>
              <a:rPr lang="en-GB" dirty="0"/>
            </a:br>
            <a:endParaRPr lang="en-GB" dirty="0"/>
          </a:p>
        </p:txBody>
      </p:sp>
      <p:sp>
        <p:nvSpPr>
          <p:cNvPr id="2" name="Slide Number Placeholder 1">
            <a:extLst>
              <a:ext uri="{FF2B5EF4-FFF2-40B4-BE49-F238E27FC236}">
                <a16:creationId xmlns:a16="http://schemas.microsoft.com/office/drawing/2014/main" id="{F45E8CB0-7926-401F-809C-77A3A54D2370}"/>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D57F1E4F-1CFF-5643-939E-02111984F565}" type="slidenum">
              <a:rPr kumimoji="0" lang="en-US" sz="2800" b="0" i="0" u="none" strike="noStrike" kern="1200" cap="none" spc="0" normalizeH="0" baseline="0" noProof="0" smtClean="0">
                <a:ln>
                  <a:noFill/>
                </a:ln>
                <a:solidFill>
                  <a:prstClr val="white">
                    <a:tint val="75000"/>
                  </a:prstClr>
                </a:solidFill>
                <a:effectLst/>
                <a:uLnTx/>
                <a:uFillTx/>
                <a:latin typeface="Century Gothic" panose="020B050202020202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156</a:t>
            </a:fld>
            <a:endParaRPr kumimoji="0" lang="en-US" sz="2800" b="0" i="0" u="none" strike="noStrike" kern="1200" cap="none" spc="0" normalizeH="0" baseline="0" noProof="0" dirty="0">
              <a:ln>
                <a:noFill/>
              </a:ln>
              <a:solidFill>
                <a:prstClr val="white">
                  <a:tint val="75000"/>
                </a:prstClr>
              </a:solidFill>
              <a:effectLst/>
              <a:uLnTx/>
              <a:uFillTx/>
              <a:latin typeface="Century Gothic" panose="020B0502020202020204"/>
              <a:ea typeface="+mn-ea"/>
              <a:cs typeface="+mn-cs"/>
            </a:endParaRPr>
          </a:p>
        </p:txBody>
      </p:sp>
      <p:pic>
        <p:nvPicPr>
          <p:cNvPr id="4098" name="Picture 2" descr="C:\Users\Eduardo Fermé\Dropbox\ONGOING PAPERS\IJCAI - TUTORIAL CHINA\textos cortados\Image13.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47529" y="1412776"/>
            <a:ext cx="8505825" cy="971550"/>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4099" name="Picture 3" descr="C:\Users\Eduardo Fermé\Dropbox\ONGOING PAPERS\IJCAI - TUTORIAL CHINA\textos cortados\Image15.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47529" y="4621486"/>
            <a:ext cx="8505825" cy="2047875"/>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4100" name="Picture 4" descr="C:\Users\Eduardo Fermé\Dropbox\ONGOING PAPERS\IJCAI - TUTORIAL CHINA\textos cortados\Image14.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47528" y="2924945"/>
            <a:ext cx="8515350" cy="1266825"/>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Tree>
    <p:extLst>
      <p:ext uri="{BB962C8B-B14F-4D97-AF65-F5344CB8AC3E}">
        <p14:creationId xmlns:p14="http://schemas.microsoft.com/office/powerpoint/2010/main" val="24314842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fade">
                                      <p:cBhvr>
                                        <p:cTn id="7" dur="500"/>
                                        <p:tgtEl>
                                          <p:spTgt spid="409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100"/>
                                        </p:tgtEl>
                                        <p:attrNameLst>
                                          <p:attrName>style.visibility</p:attrName>
                                        </p:attrNameLst>
                                      </p:cBhvr>
                                      <p:to>
                                        <p:strVal val="visible"/>
                                      </p:to>
                                    </p:set>
                                    <p:animEffect transition="in" filter="fade">
                                      <p:cBhvr>
                                        <p:cTn id="12" dur="500"/>
                                        <p:tgtEl>
                                          <p:spTgt spid="410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099"/>
                                        </p:tgtEl>
                                        <p:attrNameLst>
                                          <p:attrName>style.visibility</p:attrName>
                                        </p:attrNameLst>
                                      </p:cBhvr>
                                      <p:to>
                                        <p:strVal val="visible"/>
                                      </p:to>
                                    </p:set>
                                    <p:animEffect transition="in" filter="fade">
                                      <p:cBhvr>
                                        <p:cTn id="17" dur="500"/>
                                        <p:tgtEl>
                                          <p:spTgt spid="40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a:t>Taxonomy based on how to revise</a:t>
            </a:r>
            <a:endParaRPr lang="en-GB" dirty="0"/>
          </a:p>
        </p:txBody>
      </p:sp>
      <p:sp>
        <p:nvSpPr>
          <p:cNvPr id="3" name="Slide Number Placeholder 2">
            <a:extLst>
              <a:ext uri="{FF2B5EF4-FFF2-40B4-BE49-F238E27FC236}">
                <a16:creationId xmlns:a16="http://schemas.microsoft.com/office/drawing/2014/main" id="{4AC1C81F-FF35-471A-B5B1-39C3ED598FD5}"/>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D57F1E4F-1CFF-5643-939E-02111984F565}" type="slidenum">
              <a:rPr kumimoji="0" lang="en-US" sz="2800" b="0" i="0" u="none" strike="noStrike" kern="1200" cap="none" spc="0" normalizeH="0" baseline="0" noProof="0" smtClean="0">
                <a:ln>
                  <a:noFill/>
                </a:ln>
                <a:solidFill>
                  <a:prstClr val="white">
                    <a:tint val="75000"/>
                  </a:prstClr>
                </a:solidFill>
                <a:effectLst/>
                <a:uLnTx/>
                <a:uFillTx/>
                <a:latin typeface="Century Gothic" panose="020B050202020202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157</a:t>
            </a:fld>
            <a:endParaRPr kumimoji="0" lang="en-US" sz="2800" b="0" i="0" u="none" strike="noStrike" kern="1200" cap="none" spc="0" normalizeH="0" baseline="0" noProof="0" dirty="0">
              <a:ln>
                <a:noFill/>
              </a:ln>
              <a:solidFill>
                <a:prstClr val="white">
                  <a:tint val="75000"/>
                </a:prstClr>
              </a:solidFill>
              <a:effectLst/>
              <a:uLnTx/>
              <a:uFillTx/>
              <a:latin typeface="Century Gothic" panose="020B0502020202020204"/>
              <a:ea typeface="+mn-ea"/>
              <a:cs typeface="+mn-cs"/>
            </a:endParaRPr>
          </a:p>
        </p:txBody>
      </p:sp>
      <p:pic>
        <p:nvPicPr>
          <p:cNvPr id="5124" name="Picture 4" descr="C:\Users\Eduardo Fermé\Dropbox\ONGOING PAPERS\IJCAI - TUTORIAL CHINA\textos cortados\Image16.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38004" y="1698502"/>
            <a:ext cx="8524875" cy="1514475"/>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5126" name="Picture 6" descr="C:\Users\Eduardo Fermé\Dropbox\ONGOING PAPERS\IJCAI - TUTORIAL CHINA\textos cortados\Image2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31118" y="3922738"/>
            <a:ext cx="8505825" cy="2314575"/>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Tree>
    <p:extLst>
      <p:ext uri="{BB962C8B-B14F-4D97-AF65-F5344CB8AC3E}">
        <p14:creationId xmlns:p14="http://schemas.microsoft.com/office/powerpoint/2010/main" val="37017713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124"/>
                                        </p:tgtEl>
                                        <p:attrNameLst>
                                          <p:attrName>style.visibility</p:attrName>
                                        </p:attrNameLst>
                                      </p:cBhvr>
                                      <p:to>
                                        <p:strVal val="visible"/>
                                      </p:to>
                                    </p:set>
                                    <p:animEffect transition="in" filter="fade">
                                      <p:cBhvr>
                                        <p:cTn id="7" dur="500"/>
                                        <p:tgtEl>
                                          <p:spTgt spid="512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126"/>
                                        </p:tgtEl>
                                        <p:attrNameLst>
                                          <p:attrName>style.visibility</p:attrName>
                                        </p:attrNameLst>
                                      </p:cBhvr>
                                      <p:to>
                                        <p:strVal val="visible"/>
                                      </p:to>
                                    </p:set>
                                    <p:animEffect transition="in" filter="fade">
                                      <p:cBhvr>
                                        <p:cTn id="12" dur="500"/>
                                        <p:tgtEl>
                                          <p:spTgt spid="51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a:t>Taxonomy based on how to revise</a:t>
            </a:r>
            <a:endParaRPr lang="en-GB" dirty="0"/>
          </a:p>
        </p:txBody>
      </p:sp>
      <p:sp>
        <p:nvSpPr>
          <p:cNvPr id="3" name="Slide Number Placeholder 2">
            <a:extLst>
              <a:ext uri="{FF2B5EF4-FFF2-40B4-BE49-F238E27FC236}">
                <a16:creationId xmlns:a16="http://schemas.microsoft.com/office/drawing/2014/main" id="{C4782581-A223-4C7F-A609-861952F428D1}"/>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D57F1E4F-1CFF-5643-939E-02111984F565}" type="slidenum">
              <a:rPr kumimoji="0" lang="en-US" sz="2800" b="0" i="0" u="none" strike="noStrike" kern="1200" cap="none" spc="0" normalizeH="0" baseline="0" noProof="0" smtClean="0">
                <a:ln>
                  <a:noFill/>
                </a:ln>
                <a:solidFill>
                  <a:prstClr val="white">
                    <a:tint val="75000"/>
                  </a:prstClr>
                </a:solidFill>
                <a:effectLst/>
                <a:uLnTx/>
                <a:uFillTx/>
                <a:latin typeface="Century Gothic" panose="020B050202020202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158</a:t>
            </a:fld>
            <a:endParaRPr kumimoji="0" lang="en-US" sz="2800" b="0" i="0" u="none" strike="noStrike" kern="1200" cap="none" spc="0" normalizeH="0" baseline="0" noProof="0" dirty="0">
              <a:ln>
                <a:noFill/>
              </a:ln>
              <a:solidFill>
                <a:prstClr val="white">
                  <a:tint val="75000"/>
                </a:prstClr>
              </a:solidFill>
              <a:effectLst/>
              <a:uLnTx/>
              <a:uFillTx/>
              <a:latin typeface="Century Gothic" panose="020B0502020202020204"/>
              <a:ea typeface="+mn-ea"/>
              <a:cs typeface="+mn-cs"/>
            </a:endParaRPr>
          </a:p>
        </p:txBody>
      </p:sp>
      <p:pic>
        <p:nvPicPr>
          <p:cNvPr id="6148" name="Picture 4" descr="C:\Users\Eduardo Fermé\Dropbox\ONGOING PAPERS\IJCAI - TUTORIAL CHINA\textos cortados\Image18.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14236" y="1412776"/>
            <a:ext cx="8524875" cy="2495550"/>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6149" name="Picture 5" descr="C:\Users\Eduardo Fermé\Dropbox\ONGOING PAPERS\IJCAI - TUTORIAL CHINA\textos cortados\Image19.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33286" y="4221089"/>
            <a:ext cx="8505825" cy="1914525"/>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Tree>
    <p:extLst>
      <p:ext uri="{BB962C8B-B14F-4D97-AF65-F5344CB8AC3E}">
        <p14:creationId xmlns:p14="http://schemas.microsoft.com/office/powerpoint/2010/main" val="2988337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148"/>
                                        </p:tgtEl>
                                        <p:attrNameLst>
                                          <p:attrName>style.visibility</p:attrName>
                                        </p:attrNameLst>
                                      </p:cBhvr>
                                      <p:to>
                                        <p:strVal val="visible"/>
                                      </p:to>
                                    </p:set>
                                    <p:animEffect transition="in" filter="fade">
                                      <p:cBhvr>
                                        <p:cTn id="7" dur="500"/>
                                        <p:tgtEl>
                                          <p:spTgt spid="614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149"/>
                                        </p:tgtEl>
                                        <p:attrNameLst>
                                          <p:attrName>style.visibility</p:attrName>
                                        </p:attrNameLst>
                                      </p:cBhvr>
                                      <p:to>
                                        <p:strVal val="visible"/>
                                      </p:to>
                                    </p:set>
                                    <p:animEffect transition="in" filter="fade">
                                      <p:cBhvr>
                                        <p:cTn id="12" dur="500"/>
                                        <p:tgtEl>
                                          <p:spTgt spid="61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a:t>Taxonomy based on how to revise</a:t>
            </a:r>
            <a:endParaRPr lang="en-GB" dirty="0"/>
          </a:p>
        </p:txBody>
      </p:sp>
      <p:sp>
        <p:nvSpPr>
          <p:cNvPr id="3" name="Slide Number Placeholder 2">
            <a:extLst>
              <a:ext uri="{FF2B5EF4-FFF2-40B4-BE49-F238E27FC236}">
                <a16:creationId xmlns:a16="http://schemas.microsoft.com/office/drawing/2014/main" id="{C9EF4C01-8FCE-4105-A389-8C4D4F4911AB}"/>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D57F1E4F-1CFF-5643-939E-02111984F565}" type="slidenum">
              <a:rPr kumimoji="0" lang="en-US" sz="2800" b="0" i="0" u="none" strike="noStrike" kern="1200" cap="none" spc="0" normalizeH="0" baseline="0" noProof="0" smtClean="0">
                <a:ln>
                  <a:noFill/>
                </a:ln>
                <a:solidFill>
                  <a:prstClr val="white">
                    <a:tint val="75000"/>
                  </a:prstClr>
                </a:solidFill>
                <a:effectLst/>
                <a:uLnTx/>
                <a:uFillTx/>
                <a:latin typeface="Century Gothic" panose="020B050202020202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159</a:t>
            </a:fld>
            <a:endParaRPr kumimoji="0" lang="en-US" sz="2800" b="0" i="0" u="none" strike="noStrike" kern="1200" cap="none" spc="0" normalizeH="0" baseline="0" noProof="0" dirty="0">
              <a:ln>
                <a:noFill/>
              </a:ln>
              <a:solidFill>
                <a:prstClr val="white">
                  <a:tint val="75000"/>
                </a:prstClr>
              </a:solidFill>
              <a:effectLst/>
              <a:uLnTx/>
              <a:uFillTx/>
              <a:latin typeface="Century Gothic" panose="020B0502020202020204"/>
              <a:ea typeface="+mn-ea"/>
              <a:cs typeface="+mn-cs"/>
            </a:endParaRPr>
          </a:p>
        </p:txBody>
      </p:sp>
      <p:pic>
        <p:nvPicPr>
          <p:cNvPr id="7170" name="Picture 2" descr="C:\Users\Eduardo Fermé\Dropbox\ONGOING PAPERS\IJCAI - TUTORIAL CHINA\textos cortados\Image20.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38786" y="1556793"/>
            <a:ext cx="8515350" cy="1571625"/>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7171" name="Picture 3" descr="C:\Users\Eduardo Fermé\Dropbox\ONGOING PAPERS\IJCAI - TUTORIAL CHINA\textos cortados\Image2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81332" y="3717033"/>
            <a:ext cx="8524875" cy="1457325"/>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Tree>
    <p:extLst>
      <p:ext uri="{BB962C8B-B14F-4D97-AF65-F5344CB8AC3E}">
        <p14:creationId xmlns:p14="http://schemas.microsoft.com/office/powerpoint/2010/main" val="11850435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fade">
                                      <p:cBhvr>
                                        <p:cTn id="7" dur="500"/>
                                        <p:tgtEl>
                                          <p:spTgt spid="717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171"/>
                                        </p:tgtEl>
                                        <p:attrNameLst>
                                          <p:attrName>style.visibility</p:attrName>
                                        </p:attrNameLst>
                                      </p:cBhvr>
                                      <p:to>
                                        <p:strVal val="visible"/>
                                      </p:to>
                                    </p:set>
                                    <p:animEffect transition="in" filter="fade">
                                      <p:cBhvr>
                                        <p:cTn id="12" dur="500"/>
                                        <p:tgtEl>
                                          <p:spTgt spid="71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ChangeArrowheads="1"/>
          </p:cNvSpPr>
          <p:nvPr/>
        </p:nvSpPr>
        <p:spPr bwMode="auto">
          <a:xfrm>
            <a:off x="1905000" y="6110288"/>
            <a:ext cx="73152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eaLnBrk="0" hangingPunct="0"/>
            <a:r>
              <a:rPr lang="es-ES_tradnl" dirty="0">
                <a:solidFill>
                  <a:srgbClr val="FFFF00"/>
                </a:solidFill>
                <a:latin typeface="Times New Roman" pitchFamily="18" charset="0"/>
              </a:rPr>
              <a:t>“</a:t>
            </a:r>
            <a:r>
              <a:rPr lang="es-ES_tradnl" i="1" dirty="0" err="1">
                <a:solidFill>
                  <a:srgbClr val="FFFF00"/>
                </a:solidFill>
                <a:latin typeface="Times New Roman" pitchFamily="18" charset="0"/>
              </a:rPr>
              <a:t>On</a:t>
            </a:r>
            <a:r>
              <a:rPr lang="es-ES_tradnl" i="1" dirty="0">
                <a:solidFill>
                  <a:srgbClr val="FFFF00"/>
                </a:solidFill>
                <a:latin typeface="Times New Roman" pitchFamily="18" charset="0"/>
              </a:rPr>
              <a:t> </a:t>
            </a:r>
            <a:r>
              <a:rPr lang="es-ES_tradnl" i="1" dirty="0" err="1">
                <a:solidFill>
                  <a:srgbClr val="FFFF00"/>
                </a:solidFill>
                <a:latin typeface="Times New Roman" pitchFamily="18" charset="0"/>
              </a:rPr>
              <a:t>the</a:t>
            </a:r>
            <a:r>
              <a:rPr lang="es-ES_tradnl" i="1" dirty="0">
                <a:solidFill>
                  <a:srgbClr val="FFFF00"/>
                </a:solidFill>
                <a:latin typeface="Times New Roman" pitchFamily="18" charset="0"/>
              </a:rPr>
              <a:t> </a:t>
            </a:r>
            <a:r>
              <a:rPr lang="es-ES_tradnl" i="1" dirty="0" err="1">
                <a:solidFill>
                  <a:srgbClr val="FFFF00"/>
                </a:solidFill>
                <a:latin typeface="Times New Roman" pitchFamily="18" charset="0"/>
              </a:rPr>
              <a:t>Logic</a:t>
            </a:r>
            <a:r>
              <a:rPr lang="es-ES_tradnl" i="1" dirty="0">
                <a:solidFill>
                  <a:srgbClr val="FFFF00"/>
                </a:solidFill>
                <a:latin typeface="Times New Roman" pitchFamily="18" charset="0"/>
              </a:rPr>
              <a:t> of </a:t>
            </a:r>
            <a:r>
              <a:rPr lang="es-ES_tradnl" i="1" dirty="0" err="1">
                <a:solidFill>
                  <a:srgbClr val="FFFF00"/>
                </a:solidFill>
                <a:latin typeface="Times New Roman" pitchFamily="18" charset="0"/>
              </a:rPr>
              <a:t>Theory</a:t>
            </a:r>
            <a:r>
              <a:rPr lang="es-ES_tradnl" i="1" dirty="0">
                <a:solidFill>
                  <a:srgbClr val="FFFF00"/>
                </a:solidFill>
                <a:latin typeface="Times New Roman" pitchFamily="18" charset="0"/>
              </a:rPr>
              <a:t> </a:t>
            </a:r>
            <a:r>
              <a:rPr lang="es-ES_tradnl" i="1" dirty="0" err="1">
                <a:solidFill>
                  <a:srgbClr val="FFFF00"/>
                </a:solidFill>
                <a:latin typeface="Times New Roman" pitchFamily="18" charset="0"/>
              </a:rPr>
              <a:t>Change</a:t>
            </a:r>
            <a:r>
              <a:rPr lang="es-ES_tradnl" i="1" dirty="0">
                <a:solidFill>
                  <a:srgbClr val="FFFF00"/>
                </a:solidFill>
                <a:latin typeface="Times New Roman" pitchFamily="18" charset="0"/>
              </a:rPr>
              <a:t>: </a:t>
            </a:r>
          </a:p>
          <a:p>
            <a:pPr lvl="1" algn="ctr" eaLnBrk="0" hangingPunct="0"/>
            <a:r>
              <a:rPr lang="es-ES_tradnl" i="1" dirty="0" err="1">
                <a:solidFill>
                  <a:srgbClr val="FFFF00"/>
                </a:solidFill>
                <a:latin typeface="Times New Roman" pitchFamily="18" charset="0"/>
              </a:rPr>
              <a:t>Contraction</a:t>
            </a:r>
            <a:r>
              <a:rPr lang="es-ES_tradnl" i="1" dirty="0">
                <a:solidFill>
                  <a:srgbClr val="FFFF00"/>
                </a:solidFill>
                <a:latin typeface="Times New Roman" pitchFamily="18" charset="0"/>
              </a:rPr>
              <a:t> </a:t>
            </a:r>
            <a:r>
              <a:rPr lang="es-ES_tradnl" i="1" dirty="0" err="1">
                <a:solidFill>
                  <a:srgbClr val="FFFF00"/>
                </a:solidFill>
                <a:latin typeface="Times New Roman" pitchFamily="18" charset="0"/>
              </a:rPr>
              <a:t>functions</a:t>
            </a:r>
            <a:r>
              <a:rPr lang="es-ES_tradnl" i="1" dirty="0">
                <a:solidFill>
                  <a:srgbClr val="FFFF00"/>
                </a:solidFill>
                <a:latin typeface="Times New Roman" pitchFamily="18" charset="0"/>
              </a:rPr>
              <a:t> and </a:t>
            </a:r>
            <a:r>
              <a:rPr lang="es-ES_tradnl" i="1" dirty="0" err="1">
                <a:solidFill>
                  <a:srgbClr val="FFFF00"/>
                </a:solidFill>
                <a:latin typeface="Times New Roman" pitchFamily="18" charset="0"/>
              </a:rPr>
              <a:t>their</a:t>
            </a:r>
            <a:r>
              <a:rPr lang="es-ES_tradnl" i="1" dirty="0">
                <a:solidFill>
                  <a:srgbClr val="FFFF00"/>
                </a:solidFill>
                <a:latin typeface="Times New Roman" pitchFamily="18" charset="0"/>
              </a:rPr>
              <a:t> </a:t>
            </a:r>
            <a:r>
              <a:rPr lang="es-ES_tradnl" i="1" dirty="0" err="1">
                <a:solidFill>
                  <a:srgbClr val="FFFF00"/>
                </a:solidFill>
                <a:latin typeface="Times New Roman" pitchFamily="18" charset="0"/>
              </a:rPr>
              <a:t>associated</a:t>
            </a:r>
            <a:r>
              <a:rPr lang="es-ES_tradnl" i="1" dirty="0">
                <a:solidFill>
                  <a:srgbClr val="FFFF00"/>
                </a:solidFill>
                <a:latin typeface="Times New Roman" pitchFamily="18" charset="0"/>
              </a:rPr>
              <a:t> </a:t>
            </a:r>
            <a:r>
              <a:rPr lang="es-ES_tradnl" i="1" dirty="0" err="1">
                <a:solidFill>
                  <a:srgbClr val="FFFF00"/>
                </a:solidFill>
                <a:latin typeface="Times New Roman" pitchFamily="18" charset="0"/>
              </a:rPr>
              <a:t>Revision</a:t>
            </a:r>
            <a:r>
              <a:rPr lang="es-ES_tradnl" i="1" dirty="0">
                <a:solidFill>
                  <a:srgbClr val="FFFF00"/>
                </a:solidFill>
                <a:latin typeface="Times New Roman" pitchFamily="18" charset="0"/>
              </a:rPr>
              <a:t> </a:t>
            </a:r>
            <a:r>
              <a:rPr lang="es-ES_tradnl" i="1" dirty="0" err="1">
                <a:solidFill>
                  <a:srgbClr val="FFFF00"/>
                </a:solidFill>
                <a:latin typeface="Times New Roman" pitchFamily="18" charset="0"/>
              </a:rPr>
              <a:t>functions</a:t>
            </a:r>
            <a:r>
              <a:rPr lang="es-ES_tradnl" dirty="0">
                <a:solidFill>
                  <a:srgbClr val="FFFF00"/>
                </a:solidFill>
                <a:latin typeface="Times New Roman" pitchFamily="18" charset="0"/>
              </a:rPr>
              <a:t>”,</a:t>
            </a:r>
            <a:r>
              <a:rPr lang="pt-PT" dirty="0">
                <a:solidFill>
                  <a:srgbClr val="FFFF00"/>
                </a:solidFill>
                <a:latin typeface="Times New Roman" pitchFamily="18" charset="0"/>
              </a:rPr>
              <a:t>  1982</a:t>
            </a:r>
            <a:endParaRPr lang="es-ES_tradnl" dirty="0">
              <a:solidFill>
                <a:srgbClr val="FFFF00"/>
              </a:solidFill>
              <a:latin typeface="Times New Roman" pitchFamily="18" charset="0"/>
            </a:endParaRPr>
          </a:p>
        </p:txBody>
      </p:sp>
      <p:sp>
        <p:nvSpPr>
          <p:cNvPr id="120834" name="Rectangle 2"/>
          <p:cNvSpPr>
            <a:spLocks noGrp="1" noChangeArrowheads="1"/>
          </p:cNvSpPr>
          <p:nvPr>
            <p:ph type="title"/>
          </p:nvPr>
        </p:nvSpPr>
        <p:spPr>
          <a:xfrm>
            <a:off x="646111" y="452718"/>
            <a:ext cx="9575033" cy="1400530"/>
          </a:xfrm>
        </p:spPr>
        <p:txBody>
          <a:bodyPr/>
          <a:lstStyle/>
          <a:p>
            <a:r>
              <a:rPr lang="en-GB" sz="4000" dirty="0"/>
              <a:t>Philosophy: </a:t>
            </a:r>
            <a:r>
              <a:rPr lang="en-GB" sz="4000" dirty="0" err="1"/>
              <a:t>Alchourrón</a:t>
            </a:r>
            <a:r>
              <a:rPr lang="en-GB" sz="4000" dirty="0"/>
              <a:t> and  </a:t>
            </a:r>
            <a:r>
              <a:rPr lang="en-GB" sz="4000" dirty="0" err="1"/>
              <a:t>Makinson</a:t>
            </a:r>
            <a:endParaRPr lang="en-GB" sz="4000" dirty="0"/>
          </a:p>
        </p:txBody>
      </p:sp>
      <p:sp>
        <p:nvSpPr>
          <p:cNvPr id="120835" name="Rectangle 3"/>
          <p:cNvSpPr>
            <a:spLocks noGrp="1" noChangeArrowheads="1"/>
          </p:cNvSpPr>
          <p:nvPr>
            <p:ph type="body" idx="1"/>
          </p:nvPr>
        </p:nvSpPr>
        <p:spPr>
          <a:xfrm>
            <a:off x="1991544" y="1907636"/>
            <a:ext cx="8229600" cy="1328569"/>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marL="457200" lvl="1" defTabSz="914400"/>
            <a:r>
              <a:rPr lang="en-US" sz="2400" dirty="0">
                <a:latin typeface="+mn-lt"/>
                <a:ea typeface="+mn-ea"/>
                <a:cs typeface="+mn-cs"/>
              </a:rPr>
              <a:t>In the paper two different ways to contract a theory by means of remainder sets was analyzed.</a:t>
            </a:r>
          </a:p>
          <a:p>
            <a:pPr marL="457200" lvl="1" defTabSz="914400"/>
            <a:r>
              <a:rPr lang="en-GB" sz="2400" dirty="0" err="1">
                <a:latin typeface="+mn-lt"/>
                <a:ea typeface="+mn-ea"/>
                <a:cs typeface="+mn-cs"/>
              </a:rPr>
              <a:t>Maxichoice</a:t>
            </a:r>
            <a:r>
              <a:rPr lang="en-GB" sz="2400" dirty="0">
                <a:latin typeface="+mn-lt"/>
                <a:ea typeface="+mn-ea"/>
                <a:cs typeface="+mn-cs"/>
              </a:rPr>
              <a:t> and Full Meet</a:t>
            </a:r>
          </a:p>
        </p:txBody>
      </p:sp>
      <p:pic>
        <p:nvPicPr>
          <p:cNvPr id="12083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19400" y="4038601"/>
            <a:ext cx="2209800" cy="1795463"/>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a:ext uri="{91240B29-F687-4F45-9708-019B960494DF}">
              <a14:hiddenLine xmlns:a14="http://schemas.microsoft.com/office/drawing/2010/main" w="9525">
                <a:solidFill>
                  <a:schemeClr val="tx1"/>
                </a:solidFill>
                <a:miter lim="800000"/>
                <a:headEnd/>
                <a:tailEnd/>
              </a14:hiddenLine>
            </a:ext>
          </a:extLst>
        </p:spPr>
      </p:pic>
      <p:pic>
        <p:nvPicPr>
          <p:cNvPr id="120837"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620000" y="3872706"/>
            <a:ext cx="1700213" cy="2127250"/>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a:ext uri="{91240B29-F687-4F45-9708-019B960494DF}">
              <a14:hiddenLine xmlns:a14="http://schemas.microsoft.com/office/drawing/2010/main" w="9525">
                <a:solidFill>
                  <a:schemeClr val="tx1"/>
                </a:solidFill>
                <a:miter lim="800000"/>
                <a:headEnd/>
                <a:tailEnd/>
              </a14:hiddenLine>
            </a:ext>
          </a:extLst>
        </p:spPr>
      </p:pic>
      <p:sp>
        <p:nvSpPr>
          <p:cNvPr id="2" name="Slide Number Placeholder 1">
            <a:extLst>
              <a:ext uri="{FF2B5EF4-FFF2-40B4-BE49-F238E27FC236}">
                <a16:creationId xmlns:a16="http://schemas.microsoft.com/office/drawing/2014/main" id="{F16DAA02-3A9D-4E6E-9847-AB556C54EF04}"/>
              </a:ext>
            </a:extLst>
          </p:cNvPr>
          <p:cNvSpPr>
            <a:spLocks noGrp="1"/>
          </p:cNvSpPr>
          <p:nvPr>
            <p:ph type="sldNum" sz="quarter" idx="12"/>
          </p:nvPr>
        </p:nvSpPr>
        <p:spPr/>
        <p:txBody>
          <a:bodyPr/>
          <a:lstStyle/>
          <a:p>
            <a:fld id="{D57F1E4F-1CFF-5643-939E-02111984F565}" type="slidenum">
              <a:rPr lang="en-US" smtClean="0"/>
              <a:t>16</a:t>
            </a:fld>
            <a:endParaRPr lang="en-US" dirty="0"/>
          </a:p>
        </p:txBody>
      </p:sp>
    </p:spTree>
    <p:extLst>
      <p:ext uri="{BB962C8B-B14F-4D97-AF65-F5344CB8AC3E}">
        <p14:creationId xmlns:p14="http://schemas.microsoft.com/office/powerpoint/2010/main" val="1016219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a:t>Taxonomy based in the outcome of the revision</a:t>
            </a:r>
            <a:endParaRPr lang="en-GB" dirty="0"/>
          </a:p>
        </p:txBody>
      </p:sp>
      <p:sp>
        <p:nvSpPr>
          <p:cNvPr id="3" name="Slide Number Placeholder 2">
            <a:extLst>
              <a:ext uri="{FF2B5EF4-FFF2-40B4-BE49-F238E27FC236}">
                <a16:creationId xmlns:a16="http://schemas.microsoft.com/office/drawing/2014/main" id="{B745E494-20EE-41DE-870B-4A355C883D71}"/>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D57F1E4F-1CFF-5643-939E-02111984F565}" type="slidenum">
              <a:rPr kumimoji="0" lang="en-US" sz="2800" b="0" i="0" u="none" strike="noStrike" kern="1200" cap="none" spc="0" normalizeH="0" baseline="0" noProof="0" smtClean="0">
                <a:ln>
                  <a:noFill/>
                </a:ln>
                <a:solidFill>
                  <a:prstClr val="white">
                    <a:tint val="75000"/>
                  </a:prstClr>
                </a:solidFill>
                <a:effectLst/>
                <a:uLnTx/>
                <a:uFillTx/>
                <a:latin typeface="Century Gothic" panose="020B050202020202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160</a:t>
            </a:fld>
            <a:endParaRPr kumimoji="0" lang="en-US" sz="2800" b="0" i="0" u="none" strike="noStrike" kern="1200" cap="none" spc="0" normalizeH="0" baseline="0" noProof="0" dirty="0">
              <a:ln>
                <a:noFill/>
              </a:ln>
              <a:solidFill>
                <a:prstClr val="white">
                  <a:tint val="75000"/>
                </a:prstClr>
              </a:solidFill>
              <a:effectLst/>
              <a:uLnTx/>
              <a:uFillTx/>
              <a:latin typeface="Century Gothic" panose="020B0502020202020204"/>
              <a:ea typeface="+mn-ea"/>
              <a:cs typeface="+mn-cs"/>
            </a:endParaRPr>
          </a:p>
        </p:txBody>
      </p:sp>
      <p:pic>
        <p:nvPicPr>
          <p:cNvPr id="8194" name="Picture 2" descr="C:\Users\Eduardo Fermé\Dropbox\ONGOING PAPERS\IJCAI - TUTORIAL CHINA\textos cortados\Textos cortados parte 3\Image23.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27091" y="2132857"/>
            <a:ext cx="8579115" cy="2434743"/>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Tree>
    <p:extLst>
      <p:ext uri="{BB962C8B-B14F-4D97-AF65-F5344CB8AC3E}">
        <p14:creationId xmlns:p14="http://schemas.microsoft.com/office/powerpoint/2010/main" val="33121073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a:t>Taxonomy based in the outcome of the revision</a:t>
            </a:r>
            <a:endParaRPr lang="en-GB" dirty="0"/>
          </a:p>
        </p:txBody>
      </p:sp>
      <p:sp>
        <p:nvSpPr>
          <p:cNvPr id="3" name="Slide Number Placeholder 2">
            <a:extLst>
              <a:ext uri="{FF2B5EF4-FFF2-40B4-BE49-F238E27FC236}">
                <a16:creationId xmlns:a16="http://schemas.microsoft.com/office/drawing/2014/main" id="{64A68934-B246-43D4-9589-D176ED118E69}"/>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D57F1E4F-1CFF-5643-939E-02111984F565}" type="slidenum">
              <a:rPr kumimoji="0" lang="en-US" sz="2800" b="0" i="0" u="none" strike="noStrike" kern="1200" cap="none" spc="0" normalizeH="0" baseline="0" noProof="0" smtClean="0">
                <a:ln>
                  <a:noFill/>
                </a:ln>
                <a:solidFill>
                  <a:prstClr val="white">
                    <a:tint val="75000"/>
                  </a:prstClr>
                </a:solidFill>
                <a:effectLst/>
                <a:uLnTx/>
                <a:uFillTx/>
                <a:latin typeface="Century Gothic" panose="020B050202020202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161</a:t>
            </a:fld>
            <a:endParaRPr kumimoji="0" lang="en-US" sz="2800" b="0" i="0" u="none" strike="noStrike" kern="1200" cap="none" spc="0" normalizeH="0" baseline="0" noProof="0" dirty="0">
              <a:ln>
                <a:noFill/>
              </a:ln>
              <a:solidFill>
                <a:prstClr val="white">
                  <a:tint val="75000"/>
                </a:prstClr>
              </a:solidFill>
              <a:effectLst/>
              <a:uLnTx/>
              <a:uFillTx/>
              <a:latin typeface="Century Gothic" panose="020B0502020202020204"/>
              <a:ea typeface="+mn-ea"/>
              <a:cs typeface="+mn-cs"/>
            </a:endParaRPr>
          </a:p>
        </p:txBody>
      </p:sp>
      <p:pic>
        <p:nvPicPr>
          <p:cNvPr id="8196" name="Picture 4" descr="C:\Users\Eduardo Fermé\Dropbox\ONGOING PAPERS\IJCAI - TUTORIAL CHINA\textos cortados\Image24.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66483" y="2200275"/>
            <a:ext cx="8524875" cy="1228725"/>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9218" name="Picture 2" descr="C:\Users\Eduardo Fermé\Dropbox\ONGOING PAPERS\IJCAI - TUTORIAL CHINA\textos cortados\Image25.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66483" y="4021808"/>
            <a:ext cx="8524875" cy="1495425"/>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Tree>
    <p:extLst>
      <p:ext uri="{BB962C8B-B14F-4D97-AF65-F5344CB8AC3E}">
        <p14:creationId xmlns:p14="http://schemas.microsoft.com/office/powerpoint/2010/main" val="1473078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196"/>
                                        </p:tgtEl>
                                        <p:attrNameLst>
                                          <p:attrName>style.visibility</p:attrName>
                                        </p:attrNameLst>
                                      </p:cBhvr>
                                      <p:to>
                                        <p:strVal val="visible"/>
                                      </p:to>
                                    </p:set>
                                    <p:animEffect transition="in" filter="fade">
                                      <p:cBhvr>
                                        <p:cTn id="7" dur="500"/>
                                        <p:tgtEl>
                                          <p:spTgt spid="819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218"/>
                                        </p:tgtEl>
                                        <p:attrNameLst>
                                          <p:attrName>style.visibility</p:attrName>
                                        </p:attrNameLst>
                                      </p:cBhvr>
                                      <p:to>
                                        <p:strVal val="visible"/>
                                      </p:to>
                                    </p:set>
                                    <p:animEffect transition="in" filter="fade">
                                      <p:cBhvr>
                                        <p:cTn id="12" dur="500"/>
                                        <p:tgtEl>
                                          <p:spTgt spid="9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a:t>Taxonomy based in the outcome of the revision</a:t>
            </a:r>
            <a:endParaRPr lang="en-GB" dirty="0"/>
          </a:p>
        </p:txBody>
      </p:sp>
      <p:sp>
        <p:nvSpPr>
          <p:cNvPr id="3" name="Slide Number Placeholder 2">
            <a:extLst>
              <a:ext uri="{FF2B5EF4-FFF2-40B4-BE49-F238E27FC236}">
                <a16:creationId xmlns:a16="http://schemas.microsoft.com/office/drawing/2014/main" id="{0338BC68-181C-44EB-A64F-4212F7299D8C}"/>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D57F1E4F-1CFF-5643-939E-02111984F565}" type="slidenum">
              <a:rPr kumimoji="0" lang="en-US" sz="2800" b="0" i="0" u="none" strike="noStrike" kern="1200" cap="none" spc="0" normalizeH="0" baseline="0" noProof="0" smtClean="0">
                <a:ln>
                  <a:noFill/>
                </a:ln>
                <a:solidFill>
                  <a:prstClr val="white">
                    <a:tint val="75000"/>
                  </a:prstClr>
                </a:solidFill>
                <a:effectLst/>
                <a:uLnTx/>
                <a:uFillTx/>
                <a:latin typeface="Century Gothic" panose="020B050202020202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162</a:t>
            </a:fld>
            <a:endParaRPr kumimoji="0" lang="en-US" sz="2800" b="0" i="0" u="none" strike="noStrike" kern="1200" cap="none" spc="0" normalizeH="0" baseline="0" noProof="0" dirty="0">
              <a:ln>
                <a:noFill/>
              </a:ln>
              <a:solidFill>
                <a:prstClr val="white">
                  <a:tint val="75000"/>
                </a:prstClr>
              </a:solidFill>
              <a:effectLst/>
              <a:uLnTx/>
              <a:uFillTx/>
              <a:latin typeface="Century Gothic" panose="020B0502020202020204"/>
              <a:ea typeface="+mn-ea"/>
              <a:cs typeface="+mn-cs"/>
            </a:endParaRPr>
          </a:p>
        </p:txBody>
      </p:sp>
      <p:pic>
        <p:nvPicPr>
          <p:cNvPr id="10243" name="Picture 3" descr="C:\Users\Eduardo Fermé\Dropbox\ONGOING PAPERS\IJCAI - TUTORIAL CHINA\textos cortados\Image27.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62817" y="2132857"/>
            <a:ext cx="8505825" cy="1362075"/>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10246" name="Picture 6" descr="C:\Users\Eduardo Fermé\Dropbox\ONGOING PAPERS\IJCAI - TUTORIAL CHINA\textos cortados\Image26.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62817" y="4041230"/>
            <a:ext cx="8505825" cy="2124075"/>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Tree>
    <p:extLst>
      <p:ext uri="{BB962C8B-B14F-4D97-AF65-F5344CB8AC3E}">
        <p14:creationId xmlns:p14="http://schemas.microsoft.com/office/powerpoint/2010/main" val="18823479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243"/>
                                        </p:tgtEl>
                                        <p:attrNameLst>
                                          <p:attrName>style.visibility</p:attrName>
                                        </p:attrNameLst>
                                      </p:cBhvr>
                                      <p:to>
                                        <p:strVal val="visible"/>
                                      </p:to>
                                    </p:set>
                                    <p:animEffect transition="in" filter="fade">
                                      <p:cBhvr>
                                        <p:cTn id="7" dur="500"/>
                                        <p:tgtEl>
                                          <p:spTgt spid="1024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246"/>
                                        </p:tgtEl>
                                        <p:attrNameLst>
                                          <p:attrName>style.visibility</p:attrName>
                                        </p:attrNameLst>
                                      </p:cBhvr>
                                      <p:to>
                                        <p:strVal val="visible"/>
                                      </p:to>
                                    </p:set>
                                    <p:animEffect transition="in" filter="fade">
                                      <p:cBhvr>
                                        <p:cTn id="12" dur="500"/>
                                        <p:tgtEl>
                                          <p:spTgt spid="102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a:t>Taxonomy based in the outcome of the revision</a:t>
            </a:r>
            <a:endParaRPr lang="en-GB" dirty="0"/>
          </a:p>
        </p:txBody>
      </p:sp>
      <p:sp>
        <p:nvSpPr>
          <p:cNvPr id="3" name="Slide Number Placeholder 2">
            <a:extLst>
              <a:ext uri="{FF2B5EF4-FFF2-40B4-BE49-F238E27FC236}">
                <a16:creationId xmlns:a16="http://schemas.microsoft.com/office/drawing/2014/main" id="{DAEED97A-E211-47D2-93DA-F616B4ADBC29}"/>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D57F1E4F-1CFF-5643-939E-02111984F565}" type="slidenum">
              <a:rPr kumimoji="0" lang="en-US" sz="2800" b="0" i="0" u="none" strike="noStrike" kern="1200" cap="none" spc="0" normalizeH="0" baseline="0" noProof="0" smtClean="0">
                <a:ln>
                  <a:noFill/>
                </a:ln>
                <a:solidFill>
                  <a:prstClr val="white">
                    <a:tint val="75000"/>
                  </a:prstClr>
                </a:solidFill>
                <a:effectLst/>
                <a:uLnTx/>
                <a:uFillTx/>
                <a:latin typeface="Century Gothic" panose="020B050202020202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163</a:t>
            </a:fld>
            <a:endParaRPr kumimoji="0" lang="en-US" sz="2800" b="0" i="0" u="none" strike="noStrike" kern="1200" cap="none" spc="0" normalizeH="0" baseline="0" noProof="0" dirty="0">
              <a:ln>
                <a:noFill/>
              </a:ln>
              <a:solidFill>
                <a:prstClr val="white">
                  <a:tint val="75000"/>
                </a:prstClr>
              </a:solidFill>
              <a:effectLst/>
              <a:uLnTx/>
              <a:uFillTx/>
              <a:latin typeface="Century Gothic" panose="020B0502020202020204"/>
              <a:ea typeface="+mn-ea"/>
              <a:cs typeface="+mn-cs"/>
            </a:endParaRPr>
          </a:p>
        </p:txBody>
      </p:sp>
      <p:pic>
        <p:nvPicPr>
          <p:cNvPr id="11266" name="Picture 2" descr="C:\Users\Eduardo Fermé\Dropbox\ONGOING PAPERS\IJCAI - TUTORIAL CHINA\textos cortados\Image28.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62817" y="1916833"/>
            <a:ext cx="8524875" cy="1666875"/>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11267" name="Picture 3" descr="C:\Users\Eduardo Fermé\Dropbox\ONGOING PAPERS\IJCAI - TUTORIAL CHINA\textos cortados\Image29.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19537" y="4098290"/>
            <a:ext cx="8524875" cy="1695450"/>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Tree>
    <p:extLst>
      <p:ext uri="{BB962C8B-B14F-4D97-AF65-F5344CB8AC3E}">
        <p14:creationId xmlns:p14="http://schemas.microsoft.com/office/powerpoint/2010/main" val="21235116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fade">
                                      <p:cBhvr>
                                        <p:cTn id="7" dur="500"/>
                                        <p:tgtEl>
                                          <p:spTgt spid="1126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267"/>
                                        </p:tgtEl>
                                        <p:attrNameLst>
                                          <p:attrName>style.visibility</p:attrName>
                                        </p:attrNameLst>
                                      </p:cBhvr>
                                      <p:to>
                                        <p:strVal val="visible"/>
                                      </p:to>
                                    </p:set>
                                    <p:animEffect transition="in" filter="fade">
                                      <p:cBhvr>
                                        <p:cTn id="12" dur="500"/>
                                        <p:tgtEl>
                                          <p:spTgt spid="112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l"/>
            <a:r>
              <a:rPr lang="en-GB" dirty="0"/>
              <a:t>Example: Selective Revision</a:t>
            </a:r>
          </a:p>
        </p:txBody>
      </p:sp>
      <p:sp>
        <p:nvSpPr>
          <p:cNvPr id="2" name="Slide Number Placeholder 1">
            <a:extLst>
              <a:ext uri="{FF2B5EF4-FFF2-40B4-BE49-F238E27FC236}">
                <a16:creationId xmlns:a16="http://schemas.microsoft.com/office/drawing/2014/main" id="{482DB42F-1563-4A07-98A7-05C3C32E8AA2}"/>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D57F1E4F-1CFF-5643-939E-02111984F565}" type="slidenum">
              <a:rPr kumimoji="0" lang="en-US" sz="2800" b="0" i="0" u="none" strike="noStrike" kern="1200" cap="none" spc="0" normalizeH="0" baseline="0" noProof="0" smtClean="0">
                <a:ln>
                  <a:noFill/>
                </a:ln>
                <a:solidFill>
                  <a:prstClr val="white">
                    <a:tint val="75000"/>
                  </a:prstClr>
                </a:solidFill>
                <a:effectLst/>
                <a:uLnTx/>
                <a:uFillTx/>
                <a:latin typeface="Century Gothic" panose="020B050202020202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164</a:t>
            </a:fld>
            <a:endParaRPr kumimoji="0" lang="en-US" sz="2800" b="0" i="0" u="none" strike="noStrike" kern="1200" cap="none" spc="0" normalizeH="0" baseline="0" noProof="0" dirty="0">
              <a:ln>
                <a:noFill/>
              </a:ln>
              <a:solidFill>
                <a:prstClr val="white">
                  <a:tint val="75000"/>
                </a:prstClr>
              </a:solidFill>
              <a:effectLst/>
              <a:uLnTx/>
              <a:uFillTx/>
              <a:latin typeface="Century Gothic" panose="020B0502020202020204"/>
              <a:ea typeface="+mn-ea"/>
              <a:cs typeface="+mn-cs"/>
            </a:endParaRPr>
          </a:p>
        </p:txBody>
      </p:sp>
      <p:pic>
        <p:nvPicPr>
          <p:cNvPr id="12293" name="Picture 5" descr="C:\Users\Eduardo Fermé\Dropbox\ONGOING PAPERS\IJCAI - TUTORIAL CHINA\textos cortados\Image3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54627" y="2204864"/>
            <a:ext cx="8515350" cy="1962150"/>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2050" name="Picture 2" descr="C:\Users\Eduardo Fermé\Dropbox\ONGOING PAPERS\IJCAI - TUTORIAL CHINA\textos cortados\Image60.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88289" y="4705419"/>
            <a:ext cx="1179795" cy="1822674"/>
          </a:xfrm>
          <a:prstGeom prst="rect">
            <a:avLst/>
          </a:prstGeom>
          <a:no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a:ext uri="{909E8E84-426E-40DD-AFC4-6F175D3DCCD1}">
              <a14:hiddenFill xmlns:a14="http://schemas.microsoft.com/office/drawing/2010/main">
                <a:solidFill>
                  <a:srgbClr val="FFFFFF"/>
                </a:solidFill>
              </a14:hiddenFill>
            </a:ext>
          </a:extLst>
        </p:spPr>
      </p:pic>
      <p:pic>
        <p:nvPicPr>
          <p:cNvPr id="2051" name="Picture 3" descr="C:\Users\Eduardo Fermé\Dropbox\ONGOING PAPERS\IJCAI - TUTORIAL CHINA\textos cortados\Image65.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639616" y="4687197"/>
            <a:ext cx="1440804" cy="1840896"/>
          </a:xfrm>
          <a:prstGeom prst="rect">
            <a:avLst/>
          </a:prstGeom>
          <a:no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85536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C:\Users\Eduardo Fermé\Dropbox\ONGOING PAPERS\IJCAI - TUTORIAL CHINA\textos cortados\Image33.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78534" y="1766438"/>
            <a:ext cx="8524875" cy="4362450"/>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3" name="Title 2"/>
          <p:cNvSpPr>
            <a:spLocks noGrp="1"/>
          </p:cNvSpPr>
          <p:nvPr>
            <p:ph type="title"/>
          </p:nvPr>
        </p:nvSpPr>
        <p:spPr/>
        <p:txBody>
          <a:bodyPr/>
          <a:lstStyle/>
          <a:p>
            <a:pPr algn="l"/>
            <a:r>
              <a:rPr lang="en-GB" dirty="0"/>
              <a:t>Example: Selective Revision</a:t>
            </a:r>
          </a:p>
        </p:txBody>
      </p:sp>
      <p:sp>
        <p:nvSpPr>
          <p:cNvPr id="2" name="Slide Number Placeholder 1">
            <a:extLst>
              <a:ext uri="{FF2B5EF4-FFF2-40B4-BE49-F238E27FC236}">
                <a16:creationId xmlns:a16="http://schemas.microsoft.com/office/drawing/2014/main" id="{FB5A021F-BE92-4939-89D3-FFFD69E5ABC5}"/>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D57F1E4F-1CFF-5643-939E-02111984F565}" type="slidenum">
              <a:rPr kumimoji="0" lang="en-US" sz="2800" b="0" i="0" u="none" strike="noStrike" kern="1200" cap="none" spc="0" normalizeH="0" baseline="0" noProof="0" smtClean="0">
                <a:ln>
                  <a:noFill/>
                </a:ln>
                <a:solidFill>
                  <a:prstClr val="white">
                    <a:tint val="75000"/>
                  </a:prstClr>
                </a:solidFill>
                <a:effectLst/>
                <a:uLnTx/>
                <a:uFillTx/>
                <a:latin typeface="Century Gothic" panose="020B050202020202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165</a:t>
            </a:fld>
            <a:endParaRPr kumimoji="0" lang="en-US" sz="2800" b="0" i="0" u="none" strike="noStrike" kern="1200" cap="none" spc="0" normalizeH="0" baseline="0" noProof="0" dirty="0">
              <a:ln>
                <a:noFill/>
              </a:ln>
              <a:solidFill>
                <a:prstClr val="white">
                  <a:tint val="75000"/>
                </a:prstClr>
              </a:solidFill>
              <a:effectLst/>
              <a:uLnTx/>
              <a:uFillTx/>
              <a:latin typeface="Century Gothic" panose="020B0502020202020204"/>
              <a:ea typeface="+mn-ea"/>
              <a:cs typeface="+mn-cs"/>
            </a:endParaRPr>
          </a:p>
        </p:txBody>
      </p:sp>
    </p:spTree>
    <p:extLst>
      <p:ext uri="{BB962C8B-B14F-4D97-AF65-F5344CB8AC3E}">
        <p14:creationId xmlns:p14="http://schemas.microsoft.com/office/powerpoint/2010/main" val="40695212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l"/>
            <a:r>
              <a:rPr lang="en-GB" dirty="0"/>
              <a:t>Example: Selective Revision</a:t>
            </a:r>
          </a:p>
        </p:txBody>
      </p:sp>
      <p:sp>
        <p:nvSpPr>
          <p:cNvPr id="2" name="Slide Number Placeholder 1">
            <a:extLst>
              <a:ext uri="{FF2B5EF4-FFF2-40B4-BE49-F238E27FC236}">
                <a16:creationId xmlns:a16="http://schemas.microsoft.com/office/drawing/2014/main" id="{DF264BDC-738D-4B55-B7C6-734E663D839B}"/>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D57F1E4F-1CFF-5643-939E-02111984F565}" type="slidenum">
              <a:rPr kumimoji="0" lang="en-US" sz="2800" b="0" i="0" u="none" strike="noStrike" kern="1200" cap="none" spc="0" normalizeH="0" baseline="0" noProof="0" smtClean="0">
                <a:ln>
                  <a:noFill/>
                </a:ln>
                <a:solidFill>
                  <a:prstClr val="white">
                    <a:tint val="75000"/>
                  </a:prstClr>
                </a:solidFill>
                <a:effectLst/>
                <a:uLnTx/>
                <a:uFillTx/>
                <a:latin typeface="Century Gothic" panose="020B050202020202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166</a:t>
            </a:fld>
            <a:endParaRPr kumimoji="0" lang="en-US" sz="2800" b="0" i="0" u="none" strike="noStrike" kern="1200" cap="none" spc="0" normalizeH="0" baseline="0" noProof="0" dirty="0">
              <a:ln>
                <a:noFill/>
              </a:ln>
              <a:solidFill>
                <a:prstClr val="white">
                  <a:tint val="75000"/>
                </a:prstClr>
              </a:solidFill>
              <a:effectLst/>
              <a:uLnTx/>
              <a:uFillTx/>
              <a:latin typeface="Century Gothic" panose="020B0502020202020204"/>
              <a:ea typeface="+mn-ea"/>
              <a:cs typeface="+mn-cs"/>
            </a:endParaRPr>
          </a:p>
        </p:txBody>
      </p:sp>
      <p:pic>
        <p:nvPicPr>
          <p:cNvPr id="12291" name="Picture 3" descr="C:\Users\Eduardo Fermé\Dropbox\ONGOING PAPERS\IJCAI - TUTORIAL CHINA\textos cortados\Image34.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47528" y="1916832"/>
            <a:ext cx="8515350" cy="3162300"/>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Tree>
    <p:extLst>
      <p:ext uri="{BB962C8B-B14F-4D97-AF65-F5344CB8AC3E}">
        <p14:creationId xmlns:p14="http://schemas.microsoft.com/office/powerpoint/2010/main" val="2501856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l"/>
            <a:r>
              <a:rPr lang="en-GB" dirty="0"/>
              <a:t>Example: Selective Revision</a:t>
            </a:r>
          </a:p>
        </p:txBody>
      </p:sp>
      <p:sp>
        <p:nvSpPr>
          <p:cNvPr id="2" name="Slide Number Placeholder 1">
            <a:extLst>
              <a:ext uri="{FF2B5EF4-FFF2-40B4-BE49-F238E27FC236}">
                <a16:creationId xmlns:a16="http://schemas.microsoft.com/office/drawing/2014/main" id="{3B13A270-1958-4882-A759-DDE5EF3B95AE}"/>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D57F1E4F-1CFF-5643-939E-02111984F565}" type="slidenum">
              <a:rPr kumimoji="0" lang="en-US" sz="2800" b="0" i="0" u="none" strike="noStrike" kern="1200" cap="none" spc="0" normalizeH="0" baseline="0" noProof="0" smtClean="0">
                <a:ln>
                  <a:noFill/>
                </a:ln>
                <a:solidFill>
                  <a:prstClr val="white">
                    <a:tint val="75000"/>
                  </a:prstClr>
                </a:solidFill>
                <a:effectLst/>
                <a:uLnTx/>
                <a:uFillTx/>
                <a:latin typeface="Century Gothic" panose="020B050202020202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167</a:t>
            </a:fld>
            <a:endParaRPr kumimoji="0" lang="en-US" sz="2800" b="0" i="0" u="none" strike="noStrike" kern="1200" cap="none" spc="0" normalizeH="0" baseline="0" noProof="0" dirty="0">
              <a:ln>
                <a:noFill/>
              </a:ln>
              <a:solidFill>
                <a:prstClr val="white">
                  <a:tint val="75000"/>
                </a:prstClr>
              </a:solidFill>
              <a:effectLst/>
              <a:uLnTx/>
              <a:uFillTx/>
              <a:latin typeface="Century Gothic" panose="020B0502020202020204"/>
              <a:ea typeface="+mn-ea"/>
              <a:cs typeface="+mn-cs"/>
            </a:endParaRPr>
          </a:p>
        </p:txBody>
      </p:sp>
      <p:pic>
        <p:nvPicPr>
          <p:cNvPr id="13314" name="Picture 2" descr="C:\Users\Eduardo Fermé\Dropbox\ONGOING PAPERS\IJCAI - TUTORIAL CHINA\textos cortados\Image37.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90466" y="2193836"/>
            <a:ext cx="7229475" cy="3067050"/>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Tree>
    <p:extLst>
      <p:ext uri="{BB962C8B-B14F-4D97-AF65-F5344CB8AC3E}">
        <p14:creationId xmlns:p14="http://schemas.microsoft.com/office/powerpoint/2010/main" val="407731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40" name="Picture 4" descr="C:\Users\Eduardo Fermé\Dropbox\ONGOING PAPERS\IJCAI - TUTORIAL CHINA\textos cortados\Image47.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23802" y="1660858"/>
            <a:ext cx="4504446" cy="4504446"/>
          </a:xfrm>
          <a:prstGeom prst="rect">
            <a:avLst/>
          </a:prstGeom>
          <a:no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3" name="Title 2"/>
          <p:cNvSpPr>
            <a:spLocks noGrp="1"/>
          </p:cNvSpPr>
          <p:nvPr>
            <p:ph type="title"/>
          </p:nvPr>
        </p:nvSpPr>
        <p:spPr/>
        <p:txBody>
          <a:bodyPr/>
          <a:lstStyle/>
          <a:p>
            <a:pPr algn="l"/>
            <a:r>
              <a:rPr lang="en-GB" dirty="0"/>
              <a:t>Example: Selective Revision</a:t>
            </a:r>
          </a:p>
        </p:txBody>
      </p:sp>
      <p:sp>
        <p:nvSpPr>
          <p:cNvPr id="2" name="Slide Number Placeholder 1">
            <a:extLst>
              <a:ext uri="{FF2B5EF4-FFF2-40B4-BE49-F238E27FC236}">
                <a16:creationId xmlns:a16="http://schemas.microsoft.com/office/drawing/2014/main" id="{533AD96F-D717-4C3C-A520-EEF97EF56CF9}"/>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D57F1E4F-1CFF-5643-939E-02111984F565}" type="slidenum">
              <a:rPr kumimoji="0" lang="en-US" sz="2800" b="0" i="0" u="none" strike="noStrike" kern="1200" cap="none" spc="0" normalizeH="0" baseline="0" noProof="0" smtClean="0">
                <a:ln>
                  <a:noFill/>
                </a:ln>
                <a:solidFill>
                  <a:prstClr val="white">
                    <a:tint val="75000"/>
                  </a:prstClr>
                </a:solidFill>
                <a:effectLst/>
                <a:uLnTx/>
                <a:uFillTx/>
                <a:latin typeface="Century Gothic" panose="020B050202020202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168</a:t>
            </a:fld>
            <a:endParaRPr kumimoji="0" lang="en-US" sz="2800" b="0" i="0" u="none" strike="noStrike" kern="1200" cap="none" spc="0" normalizeH="0" baseline="0" noProof="0" dirty="0">
              <a:ln>
                <a:noFill/>
              </a:ln>
              <a:solidFill>
                <a:prstClr val="white">
                  <a:tint val="75000"/>
                </a:prstClr>
              </a:solidFill>
              <a:effectLst/>
              <a:uLnTx/>
              <a:uFillTx/>
              <a:latin typeface="Century Gothic" panose="020B0502020202020204"/>
              <a:ea typeface="+mn-ea"/>
              <a:cs typeface="+mn-cs"/>
            </a:endParaRPr>
          </a:p>
        </p:txBody>
      </p:sp>
    </p:spTree>
    <p:extLst>
      <p:ext uri="{BB962C8B-B14F-4D97-AF65-F5344CB8AC3E}">
        <p14:creationId xmlns:p14="http://schemas.microsoft.com/office/powerpoint/2010/main" val="11744726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340"/>
                                        </p:tgtEl>
                                        <p:attrNameLst>
                                          <p:attrName>style.visibility</p:attrName>
                                        </p:attrNameLst>
                                      </p:cBhvr>
                                      <p:to>
                                        <p:strVal val="visible"/>
                                      </p:to>
                                    </p:set>
                                    <p:animEffect transition="in" filter="fade">
                                      <p:cBhvr>
                                        <p:cTn id="7" dur="500"/>
                                        <p:tgtEl>
                                          <p:spTgt spid="143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40" name="Picture 4" descr="C:\Users\Eduardo Fermé\Dropbox\ONGOING PAPERS\IJCAI - TUTORIAL CHINA\textos cortados\Image47.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23802" y="1660858"/>
            <a:ext cx="4504446" cy="4504446"/>
          </a:xfrm>
          <a:prstGeom prst="rect">
            <a:avLst/>
          </a:prstGeom>
          <a:noFill/>
          <a:ln w="9525">
            <a:noFill/>
            <a:miter lim="800000"/>
            <a:headEnd/>
            <a:tailEnd/>
          </a:ln>
          <a:effectLst>
            <a:outerShdw blurRad="457200" dist="406400" dir="2340000" algn="ctr" rotWithShape="0">
              <a:srgbClr val="324D29">
                <a:alpha val="85000"/>
              </a:srgbClr>
            </a:outerShdw>
          </a:effectLst>
          <a:scene3d>
            <a:camera prst="orthographicFront"/>
            <a:lightRig rig="threePt" dir="t"/>
          </a:scene3d>
          <a:sp3d extrusionH="76200">
            <a:extrusionClr>
              <a:srgbClr val="FF0000"/>
            </a:extrusionClr>
          </a:sp3d>
          <a:extLst>
            <a:ext uri="{909E8E84-426E-40DD-AFC4-6F175D3DCCD1}">
              <a14:hiddenFill xmlns:a14="http://schemas.microsoft.com/office/drawing/2010/main">
                <a:solidFill>
                  <a:srgbClr val="FFFFFF"/>
                </a:solidFill>
              </a14:hiddenFill>
            </a:ext>
          </a:extLst>
        </p:spPr>
      </p:pic>
      <p:pic>
        <p:nvPicPr>
          <p:cNvPr id="14339" name="Picture 3" descr="C:\Users\Eduardo Fermé\Dropbox\ONGOING PAPERS\IJCAI - TUTORIAL CHINA\textos cortados\Image48.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6180" y="1660858"/>
            <a:ext cx="4519690" cy="4519690"/>
          </a:xfrm>
          <a:prstGeom prst="rect">
            <a:avLst/>
          </a:prstGeom>
          <a:no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3" name="Title 2"/>
          <p:cNvSpPr>
            <a:spLocks noGrp="1"/>
          </p:cNvSpPr>
          <p:nvPr>
            <p:ph type="title"/>
          </p:nvPr>
        </p:nvSpPr>
        <p:spPr/>
        <p:txBody>
          <a:bodyPr/>
          <a:lstStyle/>
          <a:p>
            <a:pPr algn="l"/>
            <a:r>
              <a:rPr lang="en-GB" dirty="0"/>
              <a:t>Example: Selective Revision</a:t>
            </a:r>
          </a:p>
        </p:txBody>
      </p:sp>
      <p:sp>
        <p:nvSpPr>
          <p:cNvPr id="2" name="Slide Number Placeholder 1">
            <a:extLst>
              <a:ext uri="{FF2B5EF4-FFF2-40B4-BE49-F238E27FC236}">
                <a16:creationId xmlns:a16="http://schemas.microsoft.com/office/drawing/2014/main" id="{3B0D6B21-E5E6-41DE-86D7-7C1349FE1FFD}"/>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D57F1E4F-1CFF-5643-939E-02111984F565}" type="slidenum">
              <a:rPr kumimoji="0" lang="en-US" sz="2800" b="0" i="0" u="none" strike="noStrike" kern="1200" cap="none" spc="0" normalizeH="0" baseline="0" noProof="0" smtClean="0">
                <a:ln>
                  <a:noFill/>
                </a:ln>
                <a:solidFill>
                  <a:prstClr val="white">
                    <a:tint val="75000"/>
                  </a:prstClr>
                </a:solidFill>
                <a:effectLst/>
                <a:uLnTx/>
                <a:uFillTx/>
                <a:latin typeface="Century Gothic" panose="020B050202020202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169</a:t>
            </a:fld>
            <a:endParaRPr kumimoji="0" lang="en-US" sz="2800" b="0" i="0" u="none" strike="noStrike" kern="1200" cap="none" spc="0" normalizeH="0" baseline="0" noProof="0" dirty="0">
              <a:ln>
                <a:noFill/>
              </a:ln>
              <a:solidFill>
                <a:prstClr val="white">
                  <a:tint val="75000"/>
                </a:prstClr>
              </a:solidFill>
              <a:effectLst/>
              <a:uLnTx/>
              <a:uFillTx/>
              <a:latin typeface="Century Gothic" panose="020B0502020202020204"/>
              <a:ea typeface="+mn-ea"/>
              <a:cs typeface="+mn-cs"/>
            </a:endParaRPr>
          </a:p>
        </p:txBody>
      </p:sp>
    </p:spTree>
    <p:extLst>
      <p:ext uri="{BB962C8B-B14F-4D97-AF65-F5344CB8AC3E}">
        <p14:creationId xmlns:p14="http://schemas.microsoft.com/office/powerpoint/2010/main" val="8164975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339"/>
                                        </p:tgtEl>
                                        <p:attrNameLst>
                                          <p:attrName>style.visibility</p:attrName>
                                        </p:attrNameLst>
                                      </p:cBhvr>
                                      <p:to>
                                        <p:strVal val="visible"/>
                                      </p:to>
                                    </p:set>
                                    <p:animEffect transition="in" filter="fade">
                                      <p:cBhvr>
                                        <p:cTn id="7" dur="500"/>
                                        <p:tgtEl>
                                          <p:spTgt spid="143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Grp="1" noChangeArrowheads="1"/>
          </p:cNvSpPr>
          <p:nvPr>
            <p:ph type="title"/>
          </p:nvPr>
        </p:nvSpPr>
        <p:spPr/>
        <p:txBody>
          <a:bodyPr/>
          <a:lstStyle/>
          <a:p>
            <a:pPr algn="l"/>
            <a:r>
              <a:rPr lang="en-GB" dirty="0"/>
              <a:t>Philosophy</a:t>
            </a:r>
            <a:r>
              <a:rPr lang="en-GB" noProof="0" dirty="0"/>
              <a:t>: </a:t>
            </a:r>
            <a:r>
              <a:rPr lang="en-GB" noProof="0" dirty="0" err="1"/>
              <a:t>Gärdenfors</a:t>
            </a:r>
            <a:endParaRPr lang="en-GB" noProof="0" dirty="0"/>
          </a:p>
        </p:txBody>
      </p:sp>
      <p:sp>
        <p:nvSpPr>
          <p:cNvPr id="131075" name="Rectangle 3"/>
          <p:cNvSpPr>
            <a:spLocks noGrp="1" noChangeArrowheads="1"/>
          </p:cNvSpPr>
          <p:nvPr>
            <p:ph type="body" idx="1"/>
          </p:nvPr>
        </p:nvSpPr>
        <p:spPr>
          <a:xfrm>
            <a:off x="1981200" y="1492353"/>
            <a:ext cx="8229600" cy="3929281"/>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marL="457200" lvl="1" defTabSz="914400"/>
            <a:r>
              <a:rPr lang="en-GB" sz="2400" dirty="0">
                <a:latin typeface="+mn-lt"/>
                <a:ea typeface="+mn-ea"/>
                <a:cs typeface="+mn-cs"/>
              </a:rPr>
              <a:t>He was looking for a model for Explanations</a:t>
            </a:r>
          </a:p>
          <a:p>
            <a:pPr marL="457200" lvl="1" defTabSz="914400"/>
            <a:r>
              <a:rPr lang="en-US" sz="2400" dirty="0" err="1">
                <a:latin typeface="+mn-lt"/>
                <a:ea typeface="+mn-ea"/>
                <a:cs typeface="+mn-cs"/>
              </a:rPr>
              <a:t>Gärdenfors</a:t>
            </a:r>
            <a:r>
              <a:rPr lang="en-US" sz="2400" dirty="0">
                <a:latin typeface="+mn-lt"/>
                <a:ea typeface="+mn-ea"/>
                <a:cs typeface="+mn-cs"/>
              </a:rPr>
              <a:t> thought that Explanations can be expressed as different types of conditional sentences</a:t>
            </a:r>
          </a:p>
          <a:p>
            <a:pPr marL="457200" lvl="1" defTabSz="914400"/>
            <a:r>
              <a:rPr lang="en-US" sz="2400" dirty="0" err="1">
                <a:latin typeface="+mn-lt"/>
                <a:ea typeface="+mn-ea"/>
                <a:cs typeface="+mn-cs"/>
              </a:rPr>
              <a:t>Gärdenfors</a:t>
            </a:r>
            <a:r>
              <a:rPr lang="en-US" sz="2400" dirty="0">
                <a:latin typeface="+mn-lt"/>
                <a:ea typeface="+mn-ea"/>
                <a:cs typeface="+mn-cs"/>
              </a:rPr>
              <a:t> receives an important influence from the philosophers  Levi and Harper, leading him to make a thorough study of epistemic conditionals.</a:t>
            </a:r>
            <a:endParaRPr lang="en-GB" sz="2400" dirty="0">
              <a:latin typeface="+mn-lt"/>
              <a:ea typeface="+mn-ea"/>
              <a:cs typeface="+mn-cs"/>
            </a:endParaRPr>
          </a:p>
          <a:p>
            <a:pPr marL="457200" lvl="1" defTabSz="914400"/>
            <a:endParaRPr lang="en-GB" sz="2400" dirty="0">
              <a:latin typeface="+mn-lt"/>
              <a:ea typeface="+mn-ea"/>
              <a:cs typeface="+mn-cs"/>
            </a:endParaRPr>
          </a:p>
          <a:p>
            <a:pPr marL="457200" lvl="1" defTabSz="914400"/>
            <a:endParaRPr lang="en-GB" sz="2400" dirty="0">
              <a:latin typeface="+mn-lt"/>
              <a:ea typeface="+mn-ea"/>
              <a:cs typeface="+mn-cs"/>
            </a:endParaRPr>
          </a:p>
        </p:txBody>
      </p:sp>
      <p:sp>
        <p:nvSpPr>
          <p:cNvPr id="131078" name="Rectangle 6"/>
          <p:cNvSpPr>
            <a:spLocks noChangeArrowheads="1"/>
          </p:cNvSpPr>
          <p:nvPr/>
        </p:nvSpPr>
        <p:spPr bwMode="auto">
          <a:xfrm>
            <a:off x="1905000" y="5973764"/>
            <a:ext cx="7315200" cy="915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eaLnBrk="0" hangingPunct="0"/>
            <a:r>
              <a:rPr lang="en-US" altLang="zh-CN" dirty="0">
                <a:solidFill>
                  <a:srgbClr val="FFFF00"/>
                </a:solidFill>
                <a:latin typeface="Times New Roman" pitchFamily="18" charset="0"/>
                <a:ea typeface="SimSun" pitchFamily="2" charset="-122"/>
              </a:rPr>
              <a:t>“</a:t>
            </a:r>
            <a:r>
              <a:rPr lang="en-US" altLang="zh-CN" i="1" dirty="0">
                <a:solidFill>
                  <a:srgbClr val="FFFF00"/>
                </a:solidFill>
                <a:latin typeface="Times New Roman" pitchFamily="18" charset="0"/>
                <a:ea typeface="SimSun" pitchFamily="2" charset="-122"/>
              </a:rPr>
              <a:t>Conditional and Change of Belief</a:t>
            </a:r>
            <a:r>
              <a:rPr lang="en-US" altLang="zh-CN" dirty="0">
                <a:solidFill>
                  <a:srgbClr val="FFFF00"/>
                </a:solidFill>
                <a:latin typeface="Times New Roman" pitchFamily="18" charset="0"/>
                <a:ea typeface="SimSun" pitchFamily="2" charset="-122"/>
              </a:rPr>
              <a:t>”</a:t>
            </a:r>
            <a:r>
              <a:rPr lang="pt-PT" altLang="zh-CN" dirty="0">
                <a:solidFill>
                  <a:srgbClr val="FFFF00"/>
                </a:solidFill>
                <a:latin typeface="Times New Roman" pitchFamily="18" charset="0"/>
                <a:ea typeface="SimSun" pitchFamily="2" charset="-122"/>
              </a:rPr>
              <a:t> , 1978</a:t>
            </a:r>
            <a:endParaRPr lang="es-ES_tradnl" dirty="0">
              <a:solidFill>
                <a:srgbClr val="FFFF00"/>
              </a:solidFill>
              <a:latin typeface="Times New Roman" pitchFamily="18" charset="0"/>
            </a:endParaRPr>
          </a:p>
          <a:p>
            <a:pPr algn="ctr" eaLnBrk="0" hangingPunct="0"/>
            <a:r>
              <a:rPr lang="es-ES_tradnl" dirty="0">
                <a:solidFill>
                  <a:srgbClr val="FFFF00"/>
                </a:solidFill>
                <a:latin typeface="Times New Roman" pitchFamily="18" charset="0"/>
              </a:rPr>
              <a:t>“</a:t>
            </a:r>
            <a:r>
              <a:rPr lang="en-US" i="1" dirty="0">
                <a:solidFill>
                  <a:srgbClr val="FFFF00"/>
                </a:solidFill>
                <a:latin typeface="Times New Roman" pitchFamily="18" charset="0"/>
              </a:rPr>
              <a:t>A pragmatic approach to explanations</a:t>
            </a:r>
            <a:r>
              <a:rPr lang="es-ES_tradnl" dirty="0">
                <a:solidFill>
                  <a:srgbClr val="FFFF00"/>
                </a:solidFill>
                <a:latin typeface="Times New Roman" pitchFamily="18" charset="0"/>
              </a:rPr>
              <a:t>”,</a:t>
            </a:r>
            <a:r>
              <a:rPr lang="pt-PT" dirty="0">
                <a:solidFill>
                  <a:srgbClr val="FFFF00"/>
                </a:solidFill>
                <a:latin typeface="Times New Roman" pitchFamily="18" charset="0"/>
              </a:rPr>
              <a:t>  1980</a:t>
            </a:r>
          </a:p>
          <a:p>
            <a:pPr algn="ctr" eaLnBrk="0" hangingPunct="0"/>
            <a:endParaRPr lang="es-ES_tradnl" dirty="0">
              <a:solidFill>
                <a:srgbClr val="FFFF00"/>
              </a:solidFill>
              <a:latin typeface="Times New Roman" pitchFamily="18" charset="0"/>
            </a:endParaRPr>
          </a:p>
        </p:txBody>
      </p:sp>
      <p:pic>
        <p:nvPicPr>
          <p:cNvPr id="131079" name="Picture 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499773" y="4526028"/>
            <a:ext cx="1857375" cy="2128838"/>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a:ext uri="{91240B29-F687-4F45-9708-019B960494DF}">
              <a14:hiddenLine xmlns:a14="http://schemas.microsoft.com/office/drawing/2010/main" w="9525">
                <a:solidFill>
                  <a:schemeClr val="tx1"/>
                </a:solidFill>
                <a:miter lim="800000"/>
                <a:headEnd/>
                <a:tailEnd/>
              </a14:hiddenLine>
            </a:ext>
          </a:extLst>
        </p:spPr>
      </p:pic>
      <p:sp>
        <p:nvSpPr>
          <p:cNvPr id="2" name="Slide Number Placeholder 1">
            <a:extLst>
              <a:ext uri="{FF2B5EF4-FFF2-40B4-BE49-F238E27FC236}">
                <a16:creationId xmlns:a16="http://schemas.microsoft.com/office/drawing/2014/main" id="{8F346608-61BB-479F-875D-A72D43E9BFD0}"/>
              </a:ext>
            </a:extLst>
          </p:cNvPr>
          <p:cNvSpPr>
            <a:spLocks noGrp="1"/>
          </p:cNvSpPr>
          <p:nvPr>
            <p:ph type="sldNum" sz="quarter" idx="12"/>
          </p:nvPr>
        </p:nvSpPr>
        <p:spPr/>
        <p:txBody>
          <a:bodyPr/>
          <a:lstStyle/>
          <a:p>
            <a:fld id="{D57F1E4F-1CFF-5643-939E-02111984F565}" type="slidenum">
              <a:rPr lang="en-US" smtClean="0"/>
              <a:t>17</a:t>
            </a:fld>
            <a:endParaRPr lang="en-US" dirty="0"/>
          </a:p>
        </p:txBody>
      </p:sp>
    </p:spTree>
    <p:extLst>
      <p:ext uri="{BB962C8B-B14F-4D97-AF65-F5344CB8AC3E}">
        <p14:creationId xmlns:p14="http://schemas.microsoft.com/office/powerpoint/2010/main" val="37032696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9" name="Picture 3" descr="C:\Users\Eduardo Fermé\Dropbox\ONGOING PAPERS\IJCAI - TUTORIAL CHINA\textos cortados\Image48.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6180" y="1660858"/>
            <a:ext cx="4519690" cy="4519690"/>
          </a:xfrm>
          <a:prstGeom prst="rect">
            <a:avLst/>
          </a:prstGeom>
          <a:noFill/>
          <a:ln w="9525">
            <a:noFill/>
            <a:miter lim="800000"/>
            <a:headEnd/>
            <a:tailEnd/>
          </a:ln>
          <a:effectLst>
            <a:outerShdw blurRad="457200" dist="406400" dir="2340000" algn="ctr" rotWithShape="0">
              <a:srgbClr val="324D29">
                <a:alpha val="85000"/>
              </a:srgbClr>
            </a:outerShdw>
          </a:effectLst>
          <a:scene3d>
            <a:camera prst="orthographicFront"/>
            <a:lightRig rig="threePt" dir="t"/>
          </a:scene3d>
          <a:sp3d extrusionH="76200">
            <a:extrusionClr>
              <a:srgbClr val="FF0000"/>
            </a:extrusionClr>
          </a:sp3d>
          <a:extLst>
            <a:ext uri="{909E8E84-426E-40DD-AFC4-6F175D3DCCD1}">
              <a14:hiddenFill xmlns:a14="http://schemas.microsoft.com/office/drawing/2010/main">
                <a:solidFill>
                  <a:srgbClr val="FFFFFF"/>
                </a:solidFill>
              </a14:hiddenFill>
            </a:ext>
          </a:extLst>
        </p:spPr>
      </p:pic>
      <p:pic>
        <p:nvPicPr>
          <p:cNvPr id="14338" name="Picture 2" descr="C:\Users\Eduardo Fermé\Dropbox\ONGOING PAPERS\IJCAI - TUTORIAL CHINA\textos cortados\Image49.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23802" y="1675592"/>
            <a:ext cx="4512068" cy="4519690"/>
          </a:xfrm>
          <a:prstGeom prst="rect">
            <a:avLst/>
          </a:prstGeom>
          <a:no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3" name="Title 2"/>
          <p:cNvSpPr>
            <a:spLocks noGrp="1"/>
          </p:cNvSpPr>
          <p:nvPr>
            <p:ph type="title"/>
          </p:nvPr>
        </p:nvSpPr>
        <p:spPr/>
        <p:txBody>
          <a:bodyPr/>
          <a:lstStyle/>
          <a:p>
            <a:pPr algn="l"/>
            <a:r>
              <a:rPr lang="en-GB" dirty="0"/>
              <a:t>Example: Selective Revision</a:t>
            </a:r>
          </a:p>
        </p:txBody>
      </p:sp>
      <p:sp>
        <p:nvSpPr>
          <p:cNvPr id="2" name="Slide Number Placeholder 1">
            <a:extLst>
              <a:ext uri="{FF2B5EF4-FFF2-40B4-BE49-F238E27FC236}">
                <a16:creationId xmlns:a16="http://schemas.microsoft.com/office/drawing/2014/main" id="{175707F5-3A79-4473-A66D-4902878337B7}"/>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D57F1E4F-1CFF-5643-939E-02111984F565}" type="slidenum">
              <a:rPr kumimoji="0" lang="en-US" sz="2800" b="0" i="0" u="none" strike="noStrike" kern="1200" cap="none" spc="0" normalizeH="0" baseline="0" noProof="0" smtClean="0">
                <a:ln>
                  <a:noFill/>
                </a:ln>
                <a:solidFill>
                  <a:prstClr val="white">
                    <a:tint val="75000"/>
                  </a:prstClr>
                </a:solidFill>
                <a:effectLst/>
                <a:uLnTx/>
                <a:uFillTx/>
                <a:latin typeface="Century Gothic" panose="020B050202020202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170</a:t>
            </a:fld>
            <a:endParaRPr kumimoji="0" lang="en-US" sz="2800" b="0" i="0" u="none" strike="noStrike" kern="1200" cap="none" spc="0" normalizeH="0" baseline="0" noProof="0" dirty="0">
              <a:ln>
                <a:noFill/>
              </a:ln>
              <a:solidFill>
                <a:prstClr val="white">
                  <a:tint val="75000"/>
                </a:prstClr>
              </a:solidFill>
              <a:effectLst/>
              <a:uLnTx/>
              <a:uFillTx/>
              <a:latin typeface="Century Gothic" panose="020B0502020202020204"/>
              <a:ea typeface="+mn-ea"/>
              <a:cs typeface="+mn-cs"/>
            </a:endParaRPr>
          </a:p>
        </p:txBody>
      </p:sp>
    </p:spTree>
    <p:extLst>
      <p:ext uri="{BB962C8B-B14F-4D97-AF65-F5344CB8AC3E}">
        <p14:creationId xmlns:p14="http://schemas.microsoft.com/office/powerpoint/2010/main" val="2651635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338"/>
                                        </p:tgtEl>
                                        <p:attrNameLst>
                                          <p:attrName>style.visibility</p:attrName>
                                        </p:attrNameLst>
                                      </p:cBhvr>
                                      <p:to>
                                        <p:strVal val="visible"/>
                                      </p:to>
                                    </p:set>
                                    <p:animEffect transition="in" filter="fade">
                                      <p:cBhvr>
                                        <p:cTn id="7" dur="500"/>
                                        <p:tgtEl>
                                          <p:spTgt spid="143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Users\Eduardo Fermé\Dropbox\ONGOING PAPERS\IJCAI - TUTORIAL CHINA\textos cortados\Textos cortados parte 3\Image6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75520" y="1700278"/>
            <a:ext cx="8517290" cy="2324630"/>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2" name="Title 1"/>
          <p:cNvSpPr>
            <a:spLocks noGrp="1"/>
          </p:cNvSpPr>
          <p:nvPr>
            <p:ph type="title"/>
          </p:nvPr>
        </p:nvSpPr>
        <p:spPr/>
        <p:txBody>
          <a:bodyPr/>
          <a:lstStyle/>
          <a:p>
            <a:pPr algn="l"/>
            <a:r>
              <a:rPr lang="en-GB" dirty="0"/>
              <a:t>Example: Credibility-Limited Revision</a:t>
            </a:r>
          </a:p>
        </p:txBody>
      </p:sp>
      <p:sp>
        <p:nvSpPr>
          <p:cNvPr id="6" name="Slide Number Placeholder 5">
            <a:extLst>
              <a:ext uri="{FF2B5EF4-FFF2-40B4-BE49-F238E27FC236}">
                <a16:creationId xmlns:a16="http://schemas.microsoft.com/office/drawing/2014/main" id="{3FA73BC5-C207-42D3-BD41-E8606A22BB75}"/>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D57F1E4F-1CFF-5643-939E-02111984F565}" type="slidenum">
              <a:rPr kumimoji="0" lang="en-US" sz="2800" b="0" i="0" u="none" strike="noStrike" kern="1200" cap="none" spc="0" normalizeH="0" baseline="0" noProof="0" smtClean="0">
                <a:ln>
                  <a:noFill/>
                </a:ln>
                <a:solidFill>
                  <a:prstClr val="white">
                    <a:tint val="75000"/>
                  </a:prstClr>
                </a:solidFill>
                <a:effectLst/>
                <a:uLnTx/>
                <a:uFillTx/>
                <a:latin typeface="Century Gothic" panose="020B050202020202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171</a:t>
            </a:fld>
            <a:endParaRPr kumimoji="0" lang="en-US" sz="2800" b="0" i="0" u="none" strike="noStrike" kern="1200" cap="none" spc="0" normalizeH="0" baseline="0" noProof="0" dirty="0">
              <a:ln>
                <a:noFill/>
              </a:ln>
              <a:solidFill>
                <a:prstClr val="white">
                  <a:tint val="75000"/>
                </a:prstClr>
              </a:solidFill>
              <a:effectLst/>
              <a:uLnTx/>
              <a:uFillTx/>
              <a:latin typeface="Century Gothic" panose="020B0502020202020204"/>
              <a:ea typeface="+mn-ea"/>
              <a:cs typeface="+mn-cs"/>
            </a:endParaRPr>
          </a:p>
        </p:txBody>
      </p:sp>
      <p:pic>
        <p:nvPicPr>
          <p:cNvPr id="4" name="Picture 2" descr="C:\Users\Eduardo Fermé\Dropbox\ONGOING PAPERS\IJCAI - TUTORIAL CHINA\textos cortados\Image60.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95601" y="4698592"/>
            <a:ext cx="1179795" cy="1822674"/>
          </a:xfrm>
          <a:prstGeom prst="rect">
            <a:avLst/>
          </a:prstGeom>
          <a:no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a:ext uri="{909E8E84-426E-40DD-AFC4-6F175D3DCCD1}">
              <a14:hiddenFill xmlns:a14="http://schemas.microsoft.com/office/drawing/2010/main">
                <a:solidFill>
                  <a:srgbClr val="FFFFFF"/>
                </a:solidFill>
              </a14:hiddenFill>
            </a:ext>
          </a:extLst>
        </p:spPr>
      </p:pic>
      <p:pic>
        <p:nvPicPr>
          <p:cNvPr id="5" name="Picture 3" descr="C:\Users\Eduardo Fermé\Dropbox\ONGOING PAPERS\IJCAI - TUTORIAL CHINA\textos cortados\Image65.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511824" y="4705296"/>
            <a:ext cx="1440804" cy="1840896"/>
          </a:xfrm>
          <a:prstGeom prst="rect">
            <a:avLst/>
          </a:prstGeom>
          <a:no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a:ext uri="{909E8E84-426E-40DD-AFC4-6F175D3DCCD1}">
              <a14:hiddenFill xmlns:a14="http://schemas.microsoft.com/office/drawing/2010/main">
                <a:solidFill>
                  <a:srgbClr val="FFFFFF"/>
                </a:solidFill>
              </a14:hiddenFill>
            </a:ext>
          </a:extLst>
        </p:spPr>
      </p:pic>
      <p:pic>
        <p:nvPicPr>
          <p:cNvPr id="4098" name="Picture 2" descr="C:\Users\Eduardo Fermé\Dropbox\ONGOING PAPERS\IJCAI - TUTORIAL CHINA\textos cortados\Image91.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544273" y="4670823"/>
            <a:ext cx="1677261" cy="1840896"/>
          </a:xfrm>
          <a:prstGeom prst="rect">
            <a:avLst/>
          </a:prstGeom>
          <a:no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a:ext uri="{909E8E84-426E-40DD-AFC4-6F175D3DCCD1}">
              <a14:hiddenFill xmlns:a14="http://schemas.microsoft.com/office/drawing/2010/main">
                <a:solidFill>
                  <a:srgbClr val="FFFFFF"/>
                </a:solidFill>
              </a14:hiddenFill>
            </a:ext>
          </a:extLst>
        </p:spPr>
      </p:pic>
      <p:pic>
        <p:nvPicPr>
          <p:cNvPr id="4099" name="Picture 3" descr="C:\Users\Eduardo Fermé\Dropbox\ONGOING PAPERS\IJCAI - TUTORIAL CHINA\textos cortados\Textos cortados parte 4\Image1.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456041" y="4752902"/>
            <a:ext cx="1530183" cy="1793291"/>
          </a:xfrm>
          <a:prstGeom prst="rect">
            <a:avLst/>
          </a:prstGeom>
          <a:no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123497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C:\Users\Eduardo Fermé\Dropbox\ONGOING PAPERS\IJCAI - TUTORIAL CHINA\textos cortados\Image6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43087" y="1970546"/>
            <a:ext cx="8505825" cy="4629150"/>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2" name="Title 1"/>
          <p:cNvSpPr>
            <a:spLocks noGrp="1"/>
          </p:cNvSpPr>
          <p:nvPr>
            <p:ph type="title"/>
          </p:nvPr>
        </p:nvSpPr>
        <p:spPr/>
        <p:txBody>
          <a:bodyPr/>
          <a:lstStyle/>
          <a:p>
            <a:pPr algn="l"/>
            <a:r>
              <a:rPr lang="en-GB" dirty="0"/>
              <a:t>Example: Credibility-Limited Revision</a:t>
            </a:r>
          </a:p>
        </p:txBody>
      </p:sp>
      <p:sp>
        <p:nvSpPr>
          <p:cNvPr id="3" name="Slide Number Placeholder 2">
            <a:extLst>
              <a:ext uri="{FF2B5EF4-FFF2-40B4-BE49-F238E27FC236}">
                <a16:creationId xmlns:a16="http://schemas.microsoft.com/office/drawing/2014/main" id="{98349E4A-7388-42F9-AC2D-F8CA93CE8D70}"/>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D57F1E4F-1CFF-5643-939E-02111984F565}" type="slidenum">
              <a:rPr kumimoji="0" lang="en-US" sz="2800" b="0" i="0" u="none" strike="noStrike" kern="1200" cap="none" spc="0" normalizeH="0" baseline="0" noProof="0" smtClean="0">
                <a:ln>
                  <a:noFill/>
                </a:ln>
                <a:solidFill>
                  <a:prstClr val="white">
                    <a:tint val="75000"/>
                  </a:prstClr>
                </a:solidFill>
                <a:effectLst/>
                <a:uLnTx/>
                <a:uFillTx/>
                <a:latin typeface="Century Gothic" panose="020B050202020202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172</a:t>
            </a:fld>
            <a:endParaRPr kumimoji="0" lang="en-US" sz="2800" b="0" i="0" u="none" strike="noStrike" kern="1200" cap="none" spc="0" normalizeH="0" baseline="0" noProof="0" dirty="0">
              <a:ln>
                <a:noFill/>
              </a:ln>
              <a:solidFill>
                <a:prstClr val="white">
                  <a:tint val="75000"/>
                </a:prstClr>
              </a:solidFill>
              <a:effectLst/>
              <a:uLnTx/>
              <a:uFillTx/>
              <a:latin typeface="Century Gothic" panose="020B0502020202020204"/>
              <a:ea typeface="+mn-ea"/>
              <a:cs typeface="+mn-cs"/>
            </a:endParaRPr>
          </a:p>
        </p:txBody>
      </p:sp>
    </p:spTree>
    <p:extLst>
      <p:ext uri="{BB962C8B-B14F-4D97-AF65-F5344CB8AC3E}">
        <p14:creationId xmlns:p14="http://schemas.microsoft.com/office/powerpoint/2010/main" val="39397492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GB" dirty="0"/>
              <a:t>Example: Credibility-Limited Revision</a:t>
            </a:r>
          </a:p>
        </p:txBody>
      </p:sp>
      <p:sp>
        <p:nvSpPr>
          <p:cNvPr id="3" name="Slide Number Placeholder 2">
            <a:extLst>
              <a:ext uri="{FF2B5EF4-FFF2-40B4-BE49-F238E27FC236}">
                <a16:creationId xmlns:a16="http://schemas.microsoft.com/office/drawing/2014/main" id="{9C6F3BF5-FA18-4140-B495-AC1D228C4A5F}"/>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D57F1E4F-1CFF-5643-939E-02111984F565}" type="slidenum">
              <a:rPr kumimoji="0" lang="en-US" sz="2800" b="0" i="0" u="none" strike="noStrike" kern="1200" cap="none" spc="0" normalizeH="0" baseline="0" noProof="0" smtClean="0">
                <a:ln>
                  <a:noFill/>
                </a:ln>
                <a:solidFill>
                  <a:prstClr val="white">
                    <a:tint val="75000"/>
                  </a:prstClr>
                </a:solidFill>
                <a:effectLst/>
                <a:uLnTx/>
                <a:uFillTx/>
                <a:latin typeface="Century Gothic" panose="020B050202020202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173</a:t>
            </a:fld>
            <a:endParaRPr kumimoji="0" lang="en-US" sz="2800" b="0" i="0" u="none" strike="noStrike" kern="1200" cap="none" spc="0" normalizeH="0" baseline="0" noProof="0" dirty="0">
              <a:ln>
                <a:noFill/>
              </a:ln>
              <a:solidFill>
                <a:prstClr val="white">
                  <a:tint val="75000"/>
                </a:prstClr>
              </a:solidFill>
              <a:effectLst/>
              <a:uLnTx/>
              <a:uFillTx/>
              <a:latin typeface="Century Gothic" panose="020B0502020202020204"/>
              <a:ea typeface="+mn-ea"/>
              <a:cs typeface="+mn-cs"/>
            </a:endParaRPr>
          </a:p>
        </p:txBody>
      </p:sp>
      <p:pic>
        <p:nvPicPr>
          <p:cNvPr id="19458" name="Picture 2" descr="C:\Users\Eduardo Fermé\Dropbox\ONGOING PAPERS\IJCAI - TUTORIAL CHINA\textos cortados\Image63.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50837" y="1922387"/>
            <a:ext cx="7550490" cy="4806426"/>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Tree>
    <p:extLst>
      <p:ext uri="{BB962C8B-B14F-4D97-AF65-F5344CB8AC3E}">
        <p14:creationId xmlns:p14="http://schemas.microsoft.com/office/powerpoint/2010/main" val="17808069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7" name="Picture 7" descr="C:\Users\Eduardo Fermé\Dropbox\ONGOING PAPERS\IJCAI - TUTORIAL CHINA\textos cortados\Image57.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23802" y="1667527"/>
            <a:ext cx="4519690" cy="4519690"/>
          </a:xfrm>
          <a:prstGeom prst="rect">
            <a:avLst/>
          </a:prstGeom>
          <a:no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2" name="Title 1"/>
          <p:cNvSpPr>
            <a:spLocks noGrp="1"/>
          </p:cNvSpPr>
          <p:nvPr>
            <p:ph type="title"/>
          </p:nvPr>
        </p:nvSpPr>
        <p:spPr/>
        <p:txBody>
          <a:bodyPr/>
          <a:lstStyle/>
          <a:p>
            <a:pPr algn="l"/>
            <a:r>
              <a:rPr lang="en-GB" dirty="0"/>
              <a:t>Example: Credibility-Limited Revision</a:t>
            </a:r>
          </a:p>
        </p:txBody>
      </p:sp>
      <p:sp>
        <p:nvSpPr>
          <p:cNvPr id="3" name="Slide Number Placeholder 2">
            <a:extLst>
              <a:ext uri="{FF2B5EF4-FFF2-40B4-BE49-F238E27FC236}">
                <a16:creationId xmlns:a16="http://schemas.microsoft.com/office/drawing/2014/main" id="{500521C7-1B80-4477-8B4C-C1BFB8B762ED}"/>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D57F1E4F-1CFF-5643-939E-02111984F565}" type="slidenum">
              <a:rPr kumimoji="0" lang="en-US" sz="2800" b="0" i="0" u="none" strike="noStrike" kern="1200" cap="none" spc="0" normalizeH="0" baseline="0" noProof="0" smtClean="0">
                <a:ln>
                  <a:noFill/>
                </a:ln>
                <a:solidFill>
                  <a:prstClr val="white">
                    <a:tint val="75000"/>
                  </a:prstClr>
                </a:solidFill>
                <a:effectLst/>
                <a:uLnTx/>
                <a:uFillTx/>
                <a:latin typeface="Century Gothic" panose="020B050202020202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174</a:t>
            </a:fld>
            <a:endParaRPr kumimoji="0" lang="en-US" sz="2800" b="0" i="0" u="none" strike="noStrike" kern="1200" cap="none" spc="0" normalizeH="0" baseline="0" noProof="0" dirty="0">
              <a:ln>
                <a:noFill/>
              </a:ln>
              <a:solidFill>
                <a:prstClr val="white">
                  <a:tint val="75000"/>
                </a:prstClr>
              </a:solidFill>
              <a:effectLst/>
              <a:uLnTx/>
              <a:uFillTx/>
              <a:latin typeface="Century Gothic" panose="020B0502020202020204"/>
              <a:ea typeface="+mn-ea"/>
              <a:cs typeface="+mn-cs"/>
            </a:endParaRPr>
          </a:p>
        </p:txBody>
      </p:sp>
    </p:spTree>
    <p:extLst>
      <p:ext uri="{BB962C8B-B14F-4D97-AF65-F5344CB8AC3E}">
        <p14:creationId xmlns:p14="http://schemas.microsoft.com/office/powerpoint/2010/main" val="36314668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5367"/>
                                        </p:tgtEl>
                                        <p:attrNameLst>
                                          <p:attrName>style.visibility</p:attrName>
                                        </p:attrNameLst>
                                      </p:cBhvr>
                                      <p:to>
                                        <p:strVal val="visible"/>
                                      </p:to>
                                    </p:set>
                                    <p:animEffect transition="in" filter="fade">
                                      <p:cBhvr>
                                        <p:cTn id="7" dur="500"/>
                                        <p:tgtEl>
                                          <p:spTgt spid="153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9" name="Picture 9" descr="C:\Users\Eduardo Fermé\Dropbox\ONGOING PAPERS\IJCAI - TUTORIAL CHINA\textos cortados\Image55.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31424" y="1682771"/>
            <a:ext cx="4512068" cy="4504446"/>
          </a:xfrm>
          <a:prstGeom prst="rect">
            <a:avLst/>
          </a:prstGeom>
          <a:no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pPr algn="l"/>
            <a:r>
              <a:rPr lang="en-GB" dirty="0"/>
              <a:t>Example: Credibility-Limited Revision</a:t>
            </a:r>
          </a:p>
        </p:txBody>
      </p:sp>
      <p:sp>
        <p:nvSpPr>
          <p:cNvPr id="3" name="Slide Number Placeholder 2">
            <a:extLst>
              <a:ext uri="{FF2B5EF4-FFF2-40B4-BE49-F238E27FC236}">
                <a16:creationId xmlns:a16="http://schemas.microsoft.com/office/drawing/2014/main" id="{9993C573-2460-4B7D-961D-1BE7BE974042}"/>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D57F1E4F-1CFF-5643-939E-02111984F565}" type="slidenum">
              <a:rPr kumimoji="0" lang="en-US" sz="2800" b="0" i="0" u="none" strike="noStrike" kern="1200" cap="none" spc="0" normalizeH="0" baseline="0" noProof="0" smtClean="0">
                <a:ln>
                  <a:noFill/>
                </a:ln>
                <a:solidFill>
                  <a:prstClr val="white">
                    <a:tint val="75000"/>
                  </a:prstClr>
                </a:solidFill>
                <a:effectLst/>
                <a:uLnTx/>
                <a:uFillTx/>
                <a:latin typeface="Century Gothic" panose="020B050202020202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175</a:t>
            </a:fld>
            <a:endParaRPr kumimoji="0" lang="en-US" sz="2800" b="0" i="0" u="none" strike="noStrike" kern="1200" cap="none" spc="0" normalizeH="0" baseline="0" noProof="0" dirty="0">
              <a:ln>
                <a:noFill/>
              </a:ln>
              <a:solidFill>
                <a:prstClr val="white">
                  <a:tint val="75000"/>
                </a:prstClr>
              </a:solidFill>
              <a:effectLst/>
              <a:uLnTx/>
              <a:uFillTx/>
              <a:latin typeface="Century Gothic" panose="020B0502020202020204"/>
              <a:ea typeface="+mn-ea"/>
              <a:cs typeface="+mn-cs"/>
            </a:endParaRPr>
          </a:p>
        </p:txBody>
      </p:sp>
    </p:spTree>
    <p:extLst>
      <p:ext uri="{BB962C8B-B14F-4D97-AF65-F5344CB8AC3E}">
        <p14:creationId xmlns:p14="http://schemas.microsoft.com/office/powerpoint/2010/main" val="4104148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5369"/>
                                        </p:tgtEl>
                                        <p:attrNameLst>
                                          <p:attrName>style.visibility</p:attrName>
                                        </p:attrNameLst>
                                      </p:cBhvr>
                                      <p:to>
                                        <p:strVal val="visible"/>
                                      </p:to>
                                    </p:set>
                                    <p:animEffect transition="in" filter="fade">
                                      <p:cBhvr>
                                        <p:cTn id="7" dur="500"/>
                                        <p:tgtEl>
                                          <p:spTgt spid="153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8" name="Picture 8" descr="C:\Users\Eduardo Fermé\Dropbox\ONGOING PAPERS\IJCAI - TUTORIAL CHINA\textos cortados\Image58.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39018" y="1690835"/>
            <a:ext cx="4504446" cy="4519690"/>
          </a:xfrm>
          <a:prstGeom prst="rect">
            <a:avLst/>
          </a:prstGeom>
          <a:no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pPr algn="l"/>
            <a:r>
              <a:rPr lang="en-GB" dirty="0"/>
              <a:t>Example: Credibility-Limited Revision</a:t>
            </a:r>
          </a:p>
        </p:txBody>
      </p:sp>
      <p:sp>
        <p:nvSpPr>
          <p:cNvPr id="3" name="Slide Number Placeholder 2">
            <a:extLst>
              <a:ext uri="{FF2B5EF4-FFF2-40B4-BE49-F238E27FC236}">
                <a16:creationId xmlns:a16="http://schemas.microsoft.com/office/drawing/2014/main" id="{994D386C-662D-48BA-80B5-9008227E6FBE}"/>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D57F1E4F-1CFF-5643-939E-02111984F565}" type="slidenum">
              <a:rPr kumimoji="0" lang="en-US" sz="2800" b="0" i="0" u="none" strike="noStrike" kern="1200" cap="none" spc="0" normalizeH="0" baseline="0" noProof="0" smtClean="0">
                <a:ln>
                  <a:noFill/>
                </a:ln>
                <a:solidFill>
                  <a:prstClr val="white">
                    <a:tint val="75000"/>
                  </a:prstClr>
                </a:solidFill>
                <a:effectLst/>
                <a:uLnTx/>
                <a:uFillTx/>
                <a:latin typeface="Century Gothic" panose="020B050202020202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176</a:t>
            </a:fld>
            <a:endParaRPr kumimoji="0" lang="en-US" sz="2800" b="0" i="0" u="none" strike="noStrike" kern="1200" cap="none" spc="0" normalizeH="0" baseline="0" noProof="0" dirty="0">
              <a:ln>
                <a:noFill/>
              </a:ln>
              <a:solidFill>
                <a:prstClr val="white">
                  <a:tint val="75000"/>
                </a:prstClr>
              </a:solidFill>
              <a:effectLst/>
              <a:uLnTx/>
              <a:uFillTx/>
              <a:latin typeface="Century Gothic" panose="020B0502020202020204"/>
              <a:ea typeface="+mn-ea"/>
              <a:cs typeface="+mn-cs"/>
            </a:endParaRPr>
          </a:p>
        </p:txBody>
      </p:sp>
    </p:spTree>
    <p:extLst>
      <p:ext uri="{BB962C8B-B14F-4D97-AF65-F5344CB8AC3E}">
        <p14:creationId xmlns:p14="http://schemas.microsoft.com/office/powerpoint/2010/main" val="24573372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5368"/>
                                        </p:tgtEl>
                                        <p:attrNameLst>
                                          <p:attrName>style.visibility</p:attrName>
                                        </p:attrNameLst>
                                      </p:cBhvr>
                                      <p:to>
                                        <p:strVal val="visible"/>
                                      </p:to>
                                    </p:set>
                                    <p:animEffect transition="in" filter="fade">
                                      <p:cBhvr>
                                        <p:cTn id="7" dur="500"/>
                                        <p:tgtEl>
                                          <p:spTgt spid="153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6" name="Picture 6" descr="C:\Users\Eduardo Fermé\Dropbox\ONGOING PAPERS\IJCAI - TUTORIAL CHINA\textos cortados\Image56.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39018" y="1721323"/>
            <a:ext cx="4512068" cy="4489203"/>
          </a:xfrm>
          <a:prstGeom prst="rect">
            <a:avLst/>
          </a:prstGeom>
          <a:no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pPr algn="l"/>
            <a:r>
              <a:rPr lang="en-GB" dirty="0"/>
              <a:t>Example: Credibility-Limited Revision</a:t>
            </a:r>
          </a:p>
        </p:txBody>
      </p:sp>
      <p:sp>
        <p:nvSpPr>
          <p:cNvPr id="3" name="Slide Number Placeholder 2">
            <a:extLst>
              <a:ext uri="{FF2B5EF4-FFF2-40B4-BE49-F238E27FC236}">
                <a16:creationId xmlns:a16="http://schemas.microsoft.com/office/drawing/2014/main" id="{D6FB6A54-B808-4A89-B3A8-BDB0F5E52346}"/>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D57F1E4F-1CFF-5643-939E-02111984F565}" type="slidenum">
              <a:rPr kumimoji="0" lang="en-US" sz="2800" b="0" i="0" u="none" strike="noStrike" kern="1200" cap="none" spc="0" normalizeH="0" baseline="0" noProof="0" smtClean="0">
                <a:ln>
                  <a:noFill/>
                </a:ln>
                <a:solidFill>
                  <a:prstClr val="white">
                    <a:tint val="75000"/>
                  </a:prstClr>
                </a:solidFill>
                <a:effectLst/>
                <a:uLnTx/>
                <a:uFillTx/>
                <a:latin typeface="Century Gothic" panose="020B050202020202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177</a:t>
            </a:fld>
            <a:endParaRPr kumimoji="0" lang="en-US" sz="2800" b="0" i="0" u="none" strike="noStrike" kern="1200" cap="none" spc="0" normalizeH="0" baseline="0" noProof="0" dirty="0">
              <a:ln>
                <a:noFill/>
              </a:ln>
              <a:solidFill>
                <a:prstClr val="white">
                  <a:tint val="75000"/>
                </a:prstClr>
              </a:solidFill>
              <a:effectLst/>
              <a:uLnTx/>
              <a:uFillTx/>
              <a:latin typeface="Century Gothic" panose="020B0502020202020204"/>
              <a:ea typeface="+mn-ea"/>
              <a:cs typeface="+mn-cs"/>
            </a:endParaRPr>
          </a:p>
        </p:txBody>
      </p:sp>
    </p:spTree>
    <p:extLst>
      <p:ext uri="{BB962C8B-B14F-4D97-AF65-F5344CB8AC3E}">
        <p14:creationId xmlns:p14="http://schemas.microsoft.com/office/powerpoint/2010/main" val="2877667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5366"/>
                                        </p:tgtEl>
                                        <p:attrNameLst>
                                          <p:attrName>style.visibility</p:attrName>
                                        </p:attrNameLst>
                                      </p:cBhvr>
                                      <p:to>
                                        <p:strVal val="visible"/>
                                      </p:to>
                                    </p:set>
                                    <p:animEffect transition="in" filter="fade">
                                      <p:cBhvr>
                                        <p:cTn id="7" dur="500"/>
                                        <p:tgtEl>
                                          <p:spTgt spid="153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GB" dirty="0"/>
              <a:t>Example: Shielded Contraction</a:t>
            </a:r>
          </a:p>
        </p:txBody>
      </p:sp>
      <p:sp>
        <p:nvSpPr>
          <p:cNvPr id="3" name="Slide Number Placeholder 2">
            <a:extLst>
              <a:ext uri="{FF2B5EF4-FFF2-40B4-BE49-F238E27FC236}">
                <a16:creationId xmlns:a16="http://schemas.microsoft.com/office/drawing/2014/main" id="{B5BB29CA-A38D-4EB8-B7B7-B134FADAE866}"/>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D57F1E4F-1CFF-5643-939E-02111984F565}" type="slidenum">
              <a:rPr kumimoji="0" lang="en-US" sz="2800" b="0" i="0" u="none" strike="noStrike" kern="1200" cap="none" spc="0" normalizeH="0" baseline="0" noProof="0" smtClean="0">
                <a:ln>
                  <a:noFill/>
                </a:ln>
                <a:solidFill>
                  <a:prstClr val="white">
                    <a:tint val="75000"/>
                  </a:prstClr>
                </a:solidFill>
                <a:effectLst/>
                <a:uLnTx/>
                <a:uFillTx/>
                <a:latin typeface="Century Gothic" panose="020B050202020202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178</a:t>
            </a:fld>
            <a:endParaRPr kumimoji="0" lang="en-US" sz="2800" b="0" i="0" u="none" strike="noStrike" kern="1200" cap="none" spc="0" normalizeH="0" baseline="0" noProof="0" dirty="0">
              <a:ln>
                <a:noFill/>
              </a:ln>
              <a:solidFill>
                <a:prstClr val="white">
                  <a:tint val="75000"/>
                </a:prstClr>
              </a:solidFill>
              <a:effectLst/>
              <a:uLnTx/>
              <a:uFillTx/>
              <a:latin typeface="Century Gothic" panose="020B0502020202020204"/>
              <a:ea typeface="+mn-ea"/>
              <a:cs typeface="+mn-cs"/>
            </a:endParaRPr>
          </a:p>
        </p:txBody>
      </p:sp>
      <p:pic>
        <p:nvPicPr>
          <p:cNvPr id="21508" name="Picture 4" descr="C:\Users\Eduardo Fermé\Dropbox\ONGOING PAPERS\IJCAI - TUTORIAL CHINA\textos cortados\Image65.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11714" y="2183880"/>
            <a:ext cx="8515350" cy="2181225"/>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4" name="Picture 2" descr="C:\Users\Eduardo Fermé\Dropbox\ONGOING PAPERS\IJCAI - TUTORIAL CHINA\textos cortados\Image60.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88289" y="4705419"/>
            <a:ext cx="1179795" cy="1822674"/>
          </a:xfrm>
          <a:prstGeom prst="rect">
            <a:avLst/>
          </a:prstGeom>
          <a:no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a:ext uri="{909E8E84-426E-40DD-AFC4-6F175D3DCCD1}">
              <a14:hiddenFill xmlns:a14="http://schemas.microsoft.com/office/drawing/2010/main">
                <a:solidFill>
                  <a:srgbClr val="FFFFFF"/>
                </a:solidFill>
              </a14:hiddenFill>
            </a:ext>
          </a:extLst>
        </p:spPr>
      </p:pic>
      <p:pic>
        <p:nvPicPr>
          <p:cNvPr id="5" name="Picture 3" descr="C:\Users\Eduardo Fermé\Dropbox\ONGOING PAPERS\IJCAI - TUTORIAL CHINA\textos cortados\Image65.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639616" y="4687197"/>
            <a:ext cx="1440804" cy="1840896"/>
          </a:xfrm>
          <a:prstGeom prst="rect">
            <a:avLst/>
          </a:prstGeom>
          <a:no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058396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9.xml><?xml version="1.0" encoding="utf-8"?>
<p:sld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GB" dirty="0"/>
              <a:t>Example: Shielded Contraction</a:t>
            </a:r>
          </a:p>
        </p:txBody>
      </p:sp>
      <p:sp>
        <p:nvSpPr>
          <p:cNvPr id="3" name="Slide Number Placeholder 2">
            <a:extLst>
              <a:ext uri="{FF2B5EF4-FFF2-40B4-BE49-F238E27FC236}">
                <a16:creationId xmlns:a16="http://schemas.microsoft.com/office/drawing/2014/main" id="{3A642BE7-8120-4E14-95ED-65FFA31902B5}"/>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D57F1E4F-1CFF-5643-939E-02111984F565}" type="slidenum">
              <a:rPr kumimoji="0" lang="en-US" sz="2800" b="0" i="0" u="none" strike="noStrike" kern="1200" cap="none" spc="0" normalizeH="0" baseline="0" noProof="0" smtClean="0">
                <a:ln>
                  <a:noFill/>
                </a:ln>
                <a:solidFill>
                  <a:prstClr val="white">
                    <a:tint val="75000"/>
                  </a:prstClr>
                </a:solidFill>
                <a:effectLst/>
                <a:uLnTx/>
                <a:uFillTx/>
                <a:latin typeface="Century Gothic" panose="020B050202020202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179</a:t>
            </a:fld>
            <a:endParaRPr kumimoji="0" lang="en-US" sz="2800" b="0" i="0" u="none" strike="noStrike" kern="1200" cap="none" spc="0" normalizeH="0" baseline="0" noProof="0" dirty="0">
              <a:ln>
                <a:noFill/>
              </a:ln>
              <a:solidFill>
                <a:prstClr val="white">
                  <a:tint val="75000"/>
                </a:prstClr>
              </a:solidFill>
              <a:effectLst/>
              <a:uLnTx/>
              <a:uFillTx/>
              <a:latin typeface="Century Gothic" panose="020B0502020202020204"/>
              <a:ea typeface="+mn-ea"/>
              <a:cs typeface="+mn-cs"/>
            </a:endParaRPr>
          </a:p>
        </p:txBody>
      </p:sp>
      <p:pic>
        <p:nvPicPr>
          <p:cNvPr id="9218" name="Picture 2" descr="C:\Users\Eduardo Fermé\Dropbox\ONGOING PAPERS\IJCAI - TUTORIAL CHINA\textos cortados\Textos cortados parte 3\Image66.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19276" y="2355998"/>
            <a:ext cx="8635703" cy="2441154"/>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Tree>
    <p:extLst>
      <p:ext uri="{BB962C8B-B14F-4D97-AF65-F5344CB8AC3E}">
        <p14:creationId xmlns:p14="http://schemas.microsoft.com/office/powerpoint/2010/main" val="269752538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2"/>
          <p:cNvSpPr>
            <a:spLocks noGrp="1" noChangeArrowheads="1"/>
          </p:cNvSpPr>
          <p:nvPr>
            <p:ph type="title"/>
          </p:nvPr>
        </p:nvSpPr>
        <p:spPr/>
        <p:txBody>
          <a:bodyPr/>
          <a:lstStyle/>
          <a:p>
            <a:pPr algn="l"/>
            <a:r>
              <a:rPr lang="en-GB" dirty="0"/>
              <a:t>Philosophy: </a:t>
            </a:r>
            <a:r>
              <a:rPr lang="en-GB" dirty="0" err="1"/>
              <a:t>Gärdenfors</a:t>
            </a:r>
            <a:endParaRPr lang="en-GB" noProof="0" dirty="0"/>
          </a:p>
        </p:txBody>
      </p:sp>
      <p:sp>
        <p:nvSpPr>
          <p:cNvPr id="135171" name="Rectangle 3"/>
          <p:cNvSpPr>
            <a:spLocks noGrp="1" noChangeArrowheads="1"/>
          </p:cNvSpPr>
          <p:nvPr>
            <p:ph type="body" idx="1"/>
          </p:nvPr>
        </p:nvSpPr>
        <p:spPr>
          <a:xfrm>
            <a:off x="1981200" y="2389549"/>
            <a:ext cx="8229600" cy="1697901"/>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marL="457200" lvl="1" defTabSz="914400"/>
            <a:r>
              <a:rPr lang="en-GB" sz="2400" dirty="0">
                <a:latin typeface="+mn-lt"/>
                <a:ea typeface="+mn-ea"/>
                <a:cs typeface="+mn-cs"/>
              </a:rPr>
              <a:t>He looking for a semantic for the epistemic conditionals.</a:t>
            </a:r>
          </a:p>
          <a:p>
            <a:pPr marL="457200" lvl="1" defTabSz="914400"/>
            <a:r>
              <a:rPr lang="en-GB" altLang="zh-CN" sz="2400" dirty="0">
                <a:latin typeface="+mn-lt"/>
                <a:ea typeface="+mn-ea"/>
                <a:cs typeface="+mn-cs"/>
              </a:rPr>
              <a:t>This semantic must be based on belief states and belief changes.</a:t>
            </a:r>
            <a:endParaRPr lang="en-GB" sz="2400" dirty="0">
              <a:latin typeface="+mn-lt"/>
              <a:ea typeface="+mn-ea"/>
              <a:cs typeface="+mn-cs"/>
            </a:endParaRPr>
          </a:p>
        </p:txBody>
      </p:sp>
      <p:sp>
        <p:nvSpPr>
          <p:cNvPr id="135172" name="Rectangle 4"/>
          <p:cNvSpPr>
            <a:spLocks noChangeArrowheads="1"/>
          </p:cNvSpPr>
          <p:nvPr/>
        </p:nvSpPr>
        <p:spPr bwMode="auto">
          <a:xfrm>
            <a:off x="1905000" y="5973764"/>
            <a:ext cx="7315200" cy="915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eaLnBrk="0" hangingPunct="0"/>
            <a:r>
              <a:rPr lang="en-US" altLang="zh-CN" dirty="0">
                <a:solidFill>
                  <a:srgbClr val="FFFF00"/>
                </a:solidFill>
                <a:latin typeface="Times New Roman" pitchFamily="18" charset="0"/>
                <a:ea typeface="SimSun" pitchFamily="2" charset="-122"/>
              </a:rPr>
              <a:t>“</a:t>
            </a:r>
            <a:r>
              <a:rPr lang="en-US" altLang="zh-CN" i="1" dirty="0">
                <a:solidFill>
                  <a:srgbClr val="FFFF00"/>
                </a:solidFill>
                <a:latin typeface="Times New Roman" pitchFamily="18" charset="0"/>
                <a:ea typeface="SimSun" pitchFamily="2" charset="-122"/>
              </a:rPr>
              <a:t>An epistemic approach to conditionals</a:t>
            </a:r>
            <a:r>
              <a:rPr lang="es-ES_tradnl" dirty="0">
                <a:solidFill>
                  <a:srgbClr val="FFFF00"/>
                </a:solidFill>
                <a:latin typeface="Times New Roman" pitchFamily="18" charset="0"/>
              </a:rPr>
              <a:t>”,</a:t>
            </a:r>
            <a:r>
              <a:rPr lang="pt-PT" dirty="0">
                <a:solidFill>
                  <a:srgbClr val="FFFF00"/>
                </a:solidFill>
                <a:latin typeface="Times New Roman" pitchFamily="18" charset="0"/>
              </a:rPr>
              <a:t>  1981</a:t>
            </a:r>
          </a:p>
          <a:p>
            <a:pPr algn="ctr" eaLnBrk="0" hangingPunct="0"/>
            <a:r>
              <a:rPr lang="pt-PT" i="1" dirty="0">
                <a:solidFill>
                  <a:srgbClr val="FFFF00"/>
                </a:solidFill>
                <a:latin typeface="Times New Roman" pitchFamily="18" charset="0"/>
              </a:rPr>
              <a:t>“Rules for </a:t>
            </a:r>
            <a:r>
              <a:rPr lang="pt-PT" i="1" dirty="0" err="1">
                <a:solidFill>
                  <a:srgbClr val="FFFF00"/>
                </a:solidFill>
                <a:latin typeface="Times New Roman" pitchFamily="18" charset="0"/>
              </a:rPr>
              <a:t>rational</a:t>
            </a:r>
            <a:r>
              <a:rPr lang="pt-PT" i="1" dirty="0">
                <a:solidFill>
                  <a:srgbClr val="FFFF00"/>
                </a:solidFill>
                <a:latin typeface="Times New Roman" pitchFamily="18" charset="0"/>
              </a:rPr>
              <a:t> </a:t>
            </a:r>
            <a:r>
              <a:rPr lang="pt-PT" i="1" dirty="0" err="1">
                <a:solidFill>
                  <a:srgbClr val="FFFF00"/>
                </a:solidFill>
                <a:latin typeface="Times New Roman" pitchFamily="18" charset="0"/>
              </a:rPr>
              <a:t>changes</a:t>
            </a:r>
            <a:r>
              <a:rPr lang="pt-PT" i="1" dirty="0">
                <a:solidFill>
                  <a:srgbClr val="FFFF00"/>
                </a:solidFill>
                <a:latin typeface="Times New Roman" pitchFamily="18" charset="0"/>
              </a:rPr>
              <a:t> </a:t>
            </a:r>
            <a:r>
              <a:rPr lang="pt-PT" i="1" dirty="0" err="1">
                <a:solidFill>
                  <a:srgbClr val="FFFF00"/>
                </a:solidFill>
                <a:latin typeface="Times New Roman" pitchFamily="18" charset="0"/>
              </a:rPr>
              <a:t>of</a:t>
            </a:r>
            <a:r>
              <a:rPr lang="pt-PT" i="1" dirty="0">
                <a:solidFill>
                  <a:srgbClr val="FFFF00"/>
                </a:solidFill>
                <a:latin typeface="Times New Roman" pitchFamily="18" charset="0"/>
              </a:rPr>
              <a:t> </a:t>
            </a:r>
            <a:r>
              <a:rPr lang="pt-PT" i="1" dirty="0" err="1">
                <a:solidFill>
                  <a:srgbClr val="FFFF00"/>
                </a:solidFill>
                <a:latin typeface="Times New Roman" pitchFamily="18" charset="0"/>
              </a:rPr>
              <a:t>beliefs</a:t>
            </a:r>
            <a:r>
              <a:rPr lang="pt-PT" i="1" dirty="0">
                <a:solidFill>
                  <a:srgbClr val="FFFF00"/>
                </a:solidFill>
                <a:latin typeface="Times New Roman" pitchFamily="18" charset="0"/>
              </a:rPr>
              <a:t>” </a:t>
            </a:r>
            <a:r>
              <a:rPr lang="pt-PT" dirty="0">
                <a:solidFill>
                  <a:srgbClr val="FFFF00"/>
                </a:solidFill>
                <a:latin typeface="Times New Roman" pitchFamily="18" charset="0"/>
              </a:rPr>
              <a:t>1982</a:t>
            </a:r>
          </a:p>
          <a:p>
            <a:pPr algn="ctr" eaLnBrk="0" hangingPunct="0"/>
            <a:endParaRPr lang="es-ES_tradnl" i="1" dirty="0">
              <a:solidFill>
                <a:srgbClr val="FFFF00"/>
              </a:solidFill>
              <a:latin typeface="Times New Roman" pitchFamily="18" charset="0"/>
            </a:endParaRPr>
          </a:p>
        </p:txBody>
      </p:sp>
      <p:pic>
        <p:nvPicPr>
          <p:cNvPr id="7" name="Picture 7">
            <a:extLst>
              <a:ext uri="{FF2B5EF4-FFF2-40B4-BE49-F238E27FC236}">
                <a16:creationId xmlns:a16="http://schemas.microsoft.com/office/drawing/2014/main" id="{A86443A5-1437-412D-BE47-B2CF56D5770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499773" y="4526028"/>
            <a:ext cx="1857375" cy="2128838"/>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a:ext uri="{91240B29-F687-4F45-9708-019B960494DF}">
              <a14:hiddenLine xmlns:a14="http://schemas.microsoft.com/office/drawing/2010/main" w="9525">
                <a:solidFill>
                  <a:schemeClr val="tx1"/>
                </a:solidFill>
                <a:miter lim="800000"/>
                <a:headEnd/>
                <a:tailEnd/>
              </a14:hiddenLine>
            </a:ext>
          </a:extLst>
        </p:spPr>
      </p:pic>
      <p:sp>
        <p:nvSpPr>
          <p:cNvPr id="2" name="Slide Number Placeholder 1">
            <a:extLst>
              <a:ext uri="{FF2B5EF4-FFF2-40B4-BE49-F238E27FC236}">
                <a16:creationId xmlns:a16="http://schemas.microsoft.com/office/drawing/2014/main" id="{F9DB4C39-285D-4089-9D19-0090EDB800A2}"/>
              </a:ext>
            </a:extLst>
          </p:cNvPr>
          <p:cNvSpPr>
            <a:spLocks noGrp="1"/>
          </p:cNvSpPr>
          <p:nvPr>
            <p:ph type="sldNum" sz="quarter" idx="12"/>
          </p:nvPr>
        </p:nvSpPr>
        <p:spPr/>
        <p:txBody>
          <a:bodyPr/>
          <a:lstStyle/>
          <a:p>
            <a:fld id="{D57F1E4F-1CFF-5643-939E-02111984F565}" type="slidenum">
              <a:rPr lang="en-US" smtClean="0"/>
              <a:t>18</a:t>
            </a:fld>
            <a:endParaRPr lang="en-US" dirty="0"/>
          </a:p>
        </p:txBody>
      </p:sp>
    </p:spTree>
    <p:extLst>
      <p:ext uri="{BB962C8B-B14F-4D97-AF65-F5344CB8AC3E}">
        <p14:creationId xmlns:p14="http://schemas.microsoft.com/office/powerpoint/2010/main" val="12812394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GB" dirty="0"/>
              <a:t>Example: Shielded Contraction</a:t>
            </a:r>
          </a:p>
        </p:txBody>
      </p:sp>
      <p:sp>
        <p:nvSpPr>
          <p:cNvPr id="3" name="Slide Number Placeholder 2">
            <a:extLst>
              <a:ext uri="{FF2B5EF4-FFF2-40B4-BE49-F238E27FC236}">
                <a16:creationId xmlns:a16="http://schemas.microsoft.com/office/drawing/2014/main" id="{7CC147F9-4D58-4478-901B-743F6B9160BF}"/>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D57F1E4F-1CFF-5643-939E-02111984F565}" type="slidenum">
              <a:rPr kumimoji="0" lang="en-US" sz="2800" b="0" i="0" u="none" strike="noStrike" kern="1200" cap="none" spc="0" normalizeH="0" baseline="0" noProof="0" smtClean="0">
                <a:ln>
                  <a:noFill/>
                </a:ln>
                <a:solidFill>
                  <a:prstClr val="white">
                    <a:tint val="75000"/>
                  </a:prstClr>
                </a:solidFill>
                <a:effectLst/>
                <a:uLnTx/>
                <a:uFillTx/>
                <a:latin typeface="Century Gothic" panose="020B050202020202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180</a:t>
            </a:fld>
            <a:endParaRPr kumimoji="0" lang="en-US" sz="2800" b="0" i="0" u="none" strike="noStrike" kern="1200" cap="none" spc="0" normalizeH="0" baseline="0" noProof="0" dirty="0">
              <a:ln>
                <a:noFill/>
              </a:ln>
              <a:solidFill>
                <a:prstClr val="white">
                  <a:tint val="75000"/>
                </a:prstClr>
              </a:solidFill>
              <a:effectLst/>
              <a:uLnTx/>
              <a:uFillTx/>
              <a:latin typeface="Century Gothic" panose="020B0502020202020204"/>
              <a:ea typeface="+mn-ea"/>
              <a:cs typeface="+mn-cs"/>
            </a:endParaRPr>
          </a:p>
        </p:txBody>
      </p:sp>
      <p:pic>
        <p:nvPicPr>
          <p:cNvPr id="21506" name="Picture 2" descr="C:\Users\Eduardo Fermé\Dropbox\ONGOING PAPERS\IJCAI - TUTORIAL CHINA\textos cortados\Image67.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32615" y="1700809"/>
            <a:ext cx="8524875" cy="2524125"/>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Tree>
    <p:extLst>
      <p:ext uri="{BB962C8B-B14F-4D97-AF65-F5344CB8AC3E}">
        <p14:creationId xmlns:p14="http://schemas.microsoft.com/office/powerpoint/2010/main" val="18392444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Shielded Contraction </a:t>
            </a:r>
            <a:r>
              <a:rPr lang="en-US" dirty="0" err="1"/>
              <a:t>vs</a:t>
            </a:r>
            <a:r>
              <a:rPr lang="en-US" dirty="0"/>
              <a:t> Credibility-Limited Revision</a:t>
            </a:r>
            <a:endParaRPr lang="en-GB" dirty="0"/>
          </a:p>
        </p:txBody>
      </p:sp>
      <p:sp>
        <p:nvSpPr>
          <p:cNvPr id="3" name="Slide Number Placeholder 2">
            <a:extLst>
              <a:ext uri="{FF2B5EF4-FFF2-40B4-BE49-F238E27FC236}">
                <a16:creationId xmlns:a16="http://schemas.microsoft.com/office/drawing/2014/main" id="{EDD7AFD5-CA5D-4123-938F-17569613AEB3}"/>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D57F1E4F-1CFF-5643-939E-02111984F565}" type="slidenum">
              <a:rPr kumimoji="0" lang="en-US" sz="2800" b="0" i="0" u="none" strike="noStrike" kern="1200" cap="none" spc="0" normalizeH="0" baseline="0" noProof="0" smtClean="0">
                <a:ln>
                  <a:noFill/>
                </a:ln>
                <a:solidFill>
                  <a:prstClr val="white">
                    <a:tint val="75000"/>
                  </a:prstClr>
                </a:solidFill>
                <a:effectLst/>
                <a:uLnTx/>
                <a:uFillTx/>
                <a:latin typeface="Century Gothic" panose="020B050202020202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181</a:t>
            </a:fld>
            <a:endParaRPr kumimoji="0" lang="en-US" sz="2800" b="0" i="0" u="none" strike="noStrike" kern="1200" cap="none" spc="0" normalizeH="0" baseline="0" noProof="0" dirty="0">
              <a:ln>
                <a:noFill/>
              </a:ln>
              <a:solidFill>
                <a:prstClr val="white">
                  <a:tint val="75000"/>
                </a:prstClr>
              </a:solidFill>
              <a:effectLst/>
              <a:uLnTx/>
              <a:uFillTx/>
              <a:latin typeface="Century Gothic" panose="020B0502020202020204"/>
              <a:ea typeface="+mn-ea"/>
              <a:cs typeface="+mn-cs"/>
            </a:endParaRPr>
          </a:p>
        </p:txBody>
      </p:sp>
      <p:pic>
        <p:nvPicPr>
          <p:cNvPr id="20482" name="Picture 2" descr="C:\Users\Eduardo Fermé\Dropbox\ONGOING PAPERS\IJCAI - TUTORIAL CHINA\textos cortados\Image70.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47624" y="5409235"/>
            <a:ext cx="7010400" cy="1133475"/>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20483" name="Picture 3" descr="C:\Users\Eduardo Fermé\Dropbox\ONGOING PAPERS\IJCAI - TUTORIAL CHINA\textos cortados\Image68.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85090" y="1721322"/>
            <a:ext cx="7019925" cy="1276350"/>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20484" name="Picture 4" descr="C:\Users\Eduardo Fermé\Dropbox\ONGOING PAPERS\IJCAI - TUTORIAL CHINA\textos cortados\Image69.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85090" y="3346302"/>
            <a:ext cx="7019925" cy="1666875"/>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Tree>
    <p:extLst>
      <p:ext uri="{BB962C8B-B14F-4D97-AF65-F5344CB8AC3E}">
        <p14:creationId xmlns:p14="http://schemas.microsoft.com/office/powerpoint/2010/main" val="4029630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0483"/>
                                        </p:tgtEl>
                                        <p:attrNameLst>
                                          <p:attrName>style.visibility</p:attrName>
                                        </p:attrNameLst>
                                      </p:cBhvr>
                                      <p:to>
                                        <p:strVal val="visible"/>
                                      </p:to>
                                    </p:set>
                                    <p:animEffect transition="in" filter="fade">
                                      <p:cBhvr>
                                        <p:cTn id="7" dur="500"/>
                                        <p:tgtEl>
                                          <p:spTgt spid="2048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0484"/>
                                        </p:tgtEl>
                                        <p:attrNameLst>
                                          <p:attrName>style.visibility</p:attrName>
                                        </p:attrNameLst>
                                      </p:cBhvr>
                                      <p:to>
                                        <p:strVal val="visible"/>
                                      </p:to>
                                    </p:set>
                                    <p:animEffect transition="in" filter="fade">
                                      <p:cBhvr>
                                        <p:cTn id="12" dur="500"/>
                                        <p:tgtEl>
                                          <p:spTgt spid="2048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0482"/>
                                        </p:tgtEl>
                                        <p:attrNameLst>
                                          <p:attrName>style.visibility</p:attrName>
                                        </p:attrNameLst>
                                      </p:cBhvr>
                                      <p:to>
                                        <p:strVal val="visible"/>
                                      </p:to>
                                    </p:set>
                                    <p:animEffect transition="in" filter="fade">
                                      <p:cBhvr>
                                        <p:cTn id="17" dur="500"/>
                                        <p:tgtEl>
                                          <p:spTgt spid="204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5" name="Picture 3" descr="C:\Users\Eduardo Fermé\Dropbox\ONGOING PAPERS\IJCAI - TUTORIAL CHINA\textos cortados\Image37.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93950" y="3387824"/>
            <a:ext cx="7410450" cy="2057400"/>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2" name="Title 1"/>
          <p:cNvSpPr>
            <a:spLocks noGrp="1"/>
          </p:cNvSpPr>
          <p:nvPr>
            <p:ph type="title"/>
          </p:nvPr>
        </p:nvSpPr>
        <p:spPr/>
        <p:txBody>
          <a:bodyPr/>
          <a:lstStyle/>
          <a:p>
            <a:r>
              <a:rPr lang="en-GB" dirty="0"/>
              <a:t>Update</a:t>
            </a:r>
          </a:p>
        </p:txBody>
      </p:sp>
      <p:pic>
        <p:nvPicPr>
          <p:cNvPr id="4101" name="Picture 5" descr="C:\Users\Eduardo Fermé\Dropbox\ONGOING PAPERS\IJCAI - TUTORIAL CHINA\textos cortados\Image8.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35814" y="4708894"/>
            <a:ext cx="1510681" cy="2010539"/>
          </a:xfrm>
          <a:prstGeom prst="rect">
            <a:avLst/>
          </a:prstGeom>
          <a:no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a:ext uri="{909E8E84-426E-40DD-AFC4-6F175D3DCCD1}">
              <a14:hiddenFill xmlns:a14="http://schemas.microsoft.com/office/drawing/2010/main">
                <a:solidFill>
                  <a:srgbClr val="FFFFFF"/>
                </a:solidFill>
              </a14:hiddenFill>
            </a:ext>
          </a:extLst>
        </p:spPr>
      </p:pic>
      <p:pic>
        <p:nvPicPr>
          <p:cNvPr id="4102" name="Picture 6" descr="C:\Users\Eduardo Fermé\Dropbox\ONGOING PAPERS\IJCAI - TUTORIAL CHINA\textos cortados\Image9.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040764" y="4708894"/>
            <a:ext cx="1452946" cy="2027659"/>
          </a:xfrm>
          <a:prstGeom prst="rect">
            <a:avLst/>
          </a:prstGeom>
          <a:no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a:ext uri="{909E8E84-426E-40DD-AFC4-6F175D3DCCD1}">
              <a14:hiddenFill xmlns:a14="http://schemas.microsoft.com/office/drawing/2010/main">
                <a:solidFill>
                  <a:srgbClr val="FFFFFF"/>
                </a:solidFill>
              </a14:hiddenFill>
            </a:ext>
          </a:extLst>
        </p:spPr>
      </p:pic>
      <p:pic>
        <p:nvPicPr>
          <p:cNvPr id="8194" name="Picture 2" descr="C:\Users\Eduardo Fermé\Dropbox\ONGOING PAPERS\IJCAI - TUTORIAL CHINA\textos cortados\Image36.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93951" y="1458680"/>
            <a:ext cx="7400925" cy="1695450"/>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3" name="Slide Number Placeholder 2">
            <a:extLst>
              <a:ext uri="{FF2B5EF4-FFF2-40B4-BE49-F238E27FC236}">
                <a16:creationId xmlns:a16="http://schemas.microsoft.com/office/drawing/2014/main" id="{BD812EA2-CAA1-4948-87C2-25ED280A6CDC}"/>
              </a:ext>
            </a:extLst>
          </p:cNvPr>
          <p:cNvSpPr>
            <a:spLocks noGrp="1"/>
          </p:cNvSpPr>
          <p:nvPr>
            <p:ph type="sldNum" sz="quarter" idx="12"/>
          </p:nvPr>
        </p:nvSpPr>
        <p:spPr/>
        <p:txBody>
          <a:bodyPr/>
          <a:lstStyle/>
          <a:p>
            <a:fld id="{D57F1E4F-1CFF-5643-939E-02111984F565}" type="slidenum">
              <a:rPr lang="en-US" smtClean="0"/>
              <a:t>182</a:t>
            </a:fld>
            <a:endParaRPr lang="en-US" dirty="0"/>
          </a:p>
        </p:txBody>
      </p:sp>
    </p:spTree>
    <p:extLst>
      <p:ext uri="{BB962C8B-B14F-4D97-AF65-F5344CB8AC3E}">
        <p14:creationId xmlns:p14="http://schemas.microsoft.com/office/powerpoint/2010/main" val="2771902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C:\Users\Eduardo Fermé\Dropbox\ONGOING PAPERS\IJCAI - TUTORIAL CHINA\textos cortados\Image38.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11659" y="1490159"/>
            <a:ext cx="7402612" cy="1181369"/>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2" name="Title 1"/>
          <p:cNvSpPr>
            <a:spLocks noGrp="1"/>
          </p:cNvSpPr>
          <p:nvPr>
            <p:ph type="title"/>
          </p:nvPr>
        </p:nvSpPr>
        <p:spPr/>
        <p:txBody>
          <a:bodyPr/>
          <a:lstStyle/>
          <a:p>
            <a:r>
              <a:rPr lang="en-GB" dirty="0"/>
              <a:t>Update</a:t>
            </a:r>
          </a:p>
        </p:txBody>
      </p:sp>
      <p:pic>
        <p:nvPicPr>
          <p:cNvPr id="7" name="Picture 3" descr="C:\Users\Eduardo Fermé\Dropbox\ONGOING PAPERS\IJCAI - TUTORIAL CHINA\textos cortados\Image3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94297" y="2996953"/>
            <a:ext cx="7419975" cy="2981325"/>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3" name="Slide Number Placeholder 2">
            <a:extLst>
              <a:ext uri="{FF2B5EF4-FFF2-40B4-BE49-F238E27FC236}">
                <a16:creationId xmlns:a16="http://schemas.microsoft.com/office/drawing/2014/main" id="{45AF68D7-1E27-4ACA-B77D-5A6B7BAF7689}"/>
              </a:ext>
            </a:extLst>
          </p:cNvPr>
          <p:cNvSpPr>
            <a:spLocks noGrp="1"/>
          </p:cNvSpPr>
          <p:nvPr>
            <p:ph type="sldNum" sz="quarter" idx="12"/>
          </p:nvPr>
        </p:nvSpPr>
        <p:spPr/>
        <p:txBody>
          <a:bodyPr/>
          <a:lstStyle/>
          <a:p>
            <a:fld id="{D57F1E4F-1CFF-5643-939E-02111984F565}" type="slidenum">
              <a:rPr lang="en-US" smtClean="0"/>
              <a:t>183</a:t>
            </a:fld>
            <a:endParaRPr lang="en-US" dirty="0"/>
          </a:p>
        </p:txBody>
      </p:sp>
    </p:spTree>
    <p:extLst>
      <p:ext uri="{BB962C8B-B14F-4D97-AF65-F5344CB8AC3E}">
        <p14:creationId xmlns:p14="http://schemas.microsoft.com/office/powerpoint/2010/main" val="12292321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4" descr="C:\Users\Eduardo Fermé\Dropbox\ONGOING PAPERS\IJCAI - TUTORIAL CHINA\textos cortados\Image33.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93951" y="1458681"/>
            <a:ext cx="7419975" cy="2981325"/>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2" name="Title 1"/>
          <p:cNvSpPr>
            <a:spLocks noGrp="1"/>
          </p:cNvSpPr>
          <p:nvPr>
            <p:ph type="title"/>
          </p:nvPr>
        </p:nvSpPr>
        <p:spPr/>
        <p:txBody>
          <a:bodyPr/>
          <a:lstStyle/>
          <a:p>
            <a:r>
              <a:rPr lang="en-GB" dirty="0"/>
              <a:t>Update</a:t>
            </a:r>
          </a:p>
        </p:txBody>
      </p:sp>
      <p:sp>
        <p:nvSpPr>
          <p:cNvPr id="3" name="Slide Number Placeholder 2">
            <a:extLst>
              <a:ext uri="{FF2B5EF4-FFF2-40B4-BE49-F238E27FC236}">
                <a16:creationId xmlns:a16="http://schemas.microsoft.com/office/drawing/2014/main" id="{E3F6C769-585F-43ED-AB93-69F1AA10DE31}"/>
              </a:ext>
            </a:extLst>
          </p:cNvPr>
          <p:cNvSpPr>
            <a:spLocks noGrp="1"/>
          </p:cNvSpPr>
          <p:nvPr>
            <p:ph type="sldNum" sz="quarter" idx="12"/>
          </p:nvPr>
        </p:nvSpPr>
        <p:spPr/>
        <p:txBody>
          <a:bodyPr/>
          <a:lstStyle/>
          <a:p>
            <a:fld id="{D57F1E4F-1CFF-5643-939E-02111984F565}" type="slidenum">
              <a:rPr lang="en-US" smtClean="0"/>
              <a:t>184</a:t>
            </a:fld>
            <a:endParaRPr lang="en-US" dirty="0"/>
          </a:p>
        </p:txBody>
      </p:sp>
    </p:spTree>
    <p:extLst>
      <p:ext uri="{BB962C8B-B14F-4D97-AF65-F5344CB8AC3E}">
        <p14:creationId xmlns:p14="http://schemas.microsoft.com/office/powerpoint/2010/main" val="33226122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Users\Eduardo Fermé\Dropbox\ONGOING PAPERS\IJCAI - TUTORIAL CHINA\textos cortados\Image18.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1495" y="1459570"/>
            <a:ext cx="5744884" cy="4306281"/>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2" name="Title 1"/>
          <p:cNvSpPr>
            <a:spLocks noGrp="1"/>
          </p:cNvSpPr>
          <p:nvPr>
            <p:ph type="title"/>
          </p:nvPr>
        </p:nvSpPr>
        <p:spPr/>
        <p:txBody>
          <a:bodyPr/>
          <a:lstStyle/>
          <a:p>
            <a:r>
              <a:rPr lang="en-GB" dirty="0"/>
              <a:t>Update</a:t>
            </a:r>
          </a:p>
        </p:txBody>
      </p:sp>
      <p:sp>
        <p:nvSpPr>
          <p:cNvPr id="3" name="Slide Number Placeholder 2">
            <a:extLst>
              <a:ext uri="{FF2B5EF4-FFF2-40B4-BE49-F238E27FC236}">
                <a16:creationId xmlns:a16="http://schemas.microsoft.com/office/drawing/2014/main" id="{228E902B-1958-4FCB-B515-CF42F4D8B4F0}"/>
              </a:ext>
            </a:extLst>
          </p:cNvPr>
          <p:cNvSpPr>
            <a:spLocks noGrp="1"/>
          </p:cNvSpPr>
          <p:nvPr>
            <p:ph type="sldNum" sz="quarter" idx="12"/>
          </p:nvPr>
        </p:nvSpPr>
        <p:spPr/>
        <p:txBody>
          <a:bodyPr/>
          <a:lstStyle/>
          <a:p>
            <a:fld id="{D57F1E4F-1CFF-5643-939E-02111984F565}" type="slidenum">
              <a:rPr lang="en-US" smtClean="0"/>
              <a:t>185</a:t>
            </a:fld>
            <a:endParaRPr lang="en-US" dirty="0"/>
          </a:p>
        </p:txBody>
      </p:sp>
    </p:spTree>
    <p:extLst>
      <p:ext uri="{BB962C8B-B14F-4D97-AF65-F5344CB8AC3E}">
        <p14:creationId xmlns:p14="http://schemas.microsoft.com/office/powerpoint/2010/main" val="16387390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Users\Eduardo Fermé\Dropbox\ONGOING PAPERS\IJCAI - TUTORIAL CHINA\textos cortados\Image17.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21968" y="1450042"/>
            <a:ext cx="5763938" cy="4315808"/>
          </a:xfrm>
          <a:prstGeom prst="rect">
            <a:avLst/>
          </a:prstGeom>
          <a:no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2" name="Title 1"/>
          <p:cNvSpPr>
            <a:spLocks noGrp="1"/>
          </p:cNvSpPr>
          <p:nvPr>
            <p:ph type="title"/>
          </p:nvPr>
        </p:nvSpPr>
        <p:spPr/>
        <p:txBody>
          <a:bodyPr/>
          <a:lstStyle/>
          <a:p>
            <a:r>
              <a:rPr lang="en-GB" dirty="0"/>
              <a:t>Update</a:t>
            </a:r>
          </a:p>
        </p:txBody>
      </p:sp>
      <p:sp>
        <p:nvSpPr>
          <p:cNvPr id="3" name="Slide Number Placeholder 2">
            <a:extLst>
              <a:ext uri="{FF2B5EF4-FFF2-40B4-BE49-F238E27FC236}">
                <a16:creationId xmlns:a16="http://schemas.microsoft.com/office/drawing/2014/main" id="{1B3EFA1B-39C9-43DB-85EB-1354BF6CAFA9}"/>
              </a:ext>
            </a:extLst>
          </p:cNvPr>
          <p:cNvSpPr>
            <a:spLocks noGrp="1"/>
          </p:cNvSpPr>
          <p:nvPr>
            <p:ph type="sldNum" sz="quarter" idx="12"/>
          </p:nvPr>
        </p:nvSpPr>
        <p:spPr/>
        <p:txBody>
          <a:bodyPr/>
          <a:lstStyle/>
          <a:p>
            <a:fld id="{D57F1E4F-1CFF-5643-939E-02111984F565}" type="slidenum">
              <a:rPr lang="en-US" smtClean="0"/>
              <a:t>186</a:t>
            </a:fld>
            <a:endParaRPr lang="en-US" dirty="0"/>
          </a:p>
        </p:txBody>
      </p:sp>
    </p:spTree>
    <p:extLst>
      <p:ext uri="{BB962C8B-B14F-4D97-AF65-F5344CB8AC3E}">
        <p14:creationId xmlns:p14="http://schemas.microsoft.com/office/powerpoint/2010/main" val="4266510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Users\Eduardo Fermé\Dropbox\ONGOING PAPERS\IJCAI - TUTORIAL CHINA\textos cortados\Image16.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1496" y="1459569"/>
            <a:ext cx="5754411" cy="4315808"/>
          </a:xfrm>
          <a:prstGeom prst="rect">
            <a:avLst/>
          </a:prstGeom>
          <a:no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2" name="Title 1"/>
          <p:cNvSpPr>
            <a:spLocks noGrp="1"/>
          </p:cNvSpPr>
          <p:nvPr>
            <p:ph type="title"/>
          </p:nvPr>
        </p:nvSpPr>
        <p:spPr/>
        <p:txBody>
          <a:bodyPr/>
          <a:lstStyle/>
          <a:p>
            <a:r>
              <a:rPr lang="en-GB" dirty="0"/>
              <a:t>Update</a:t>
            </a:r>
          </a:p>
        </p:txBody>
      </p:sp>
      <p:sp>
        <p:nvSpPr>
          <p:cNvPr id="3" name="Slide Number Placeholder 2">
            <a:extLst>
              <a:ext uri="{FF2B5EF4-FFF2-40B4-BE49-F238E27FC236}">
                <a16:creationId xmlns:a16="http://schemas.microsoft.com/office/drawing/2014/main" id="{A75C09CE-97D4-4D19-92BB-DF107D4808EB}"/>
              </a:ext>
            </a:extLst>
          </p:cNvPr>
          <p:cNvSpPr>
            <a:spLocks noGrp="1"/>
          </p:cNvSpPr>
          <p:nvPr>
            <p:ph type="sldNum" sz="quarter" idx="12"/>
          </p:nvPr>
        </p:nvSpPr>
        <p:spPr/>
        <p:txBody>
          <a:bodyPr/>
          <a:lstStyle/>
          <a:p>
            <a:fld id="{D57F1E4F-1CFF-5643-939E-02111984F565}" type="slidenum">
              <a:rPr lang="en-US" smtClean="0"/>
              <a:t>187</a:t>
            </a:fld>
            <a:endParaRPr lang="en-US" dirty="0"/>
          </a:p>
        </p:txBody>
      </p:sp>
    </p:spTree>
    <p:extLst>
      <p:ext uri="{BB962C8B-B14F-4D97-AF65-F5344CB8AC3E}">
        <p14:creationId xmlns:p14="http://schemas.microsoft.com/office/powerpoint/2010/main" val="13394875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24" name="Picture 8" descr="C:\Users\Eduardo Fermé\Dropbox\ONGOING PAPERS\IJCAI - TUTORIAL CHINA\textos cortados\Image48.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31545" y="3269445"/>
            <a:ext cx="5228511" cy="1885110"/>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9223" name="Picture 7" descr="C:\Users\Eduardo Fermé\Dropbox\ONGOING PAPERS\IJCAI - TUTORIAL CHINA\textos cortados\Image47.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23116" y="3269445"/>
            <a:ext cx="5236940" cy="1887747"/>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9222" name="Picture 6" descr="C:\Users\Eduardo Fermé\Dropbox\ONGOING PAPERS\IJCAI - TUTORIAL CHINA\textos cortados\Image46.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56832" y="3272082"/>
            <a:ext cx="5228511" cy="1885110"/>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9219" name="Picture 3" descr="C:\Users\Eduardo Fermé\Dropbox\ONGOING PAPERS\IJCAI - TUTORIAL CHINA\textos cortados\Image42.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713325" y="4755343"/>
            <a:ext cx="1574364" cy="1899461"/>
          </a:xfrm>
          <a:prstGeom prst="rect">
            <a:avLst/>
          </a:prstGeom>
          <a:no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GB" dirty="0"/>
              <a:t>Merging</a:t>
            </a:r>
          </a:p>
        </p:txBody>
      </p:sp>
      <p:pic>
        <p:nvPicPr>
          <p:cNvPr id="9220" name="Picture 4" descr="C:\Users\Eduardo Fermé\Dropbox\ONGOING PAPERS\IJCAI - TUTORIAL CHINA\textos cortados\Image44.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410200" y="1516950"/>
            <a:ext cx="7400925" cy="1485900"/>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9218" name="Picture 2" descr="C:\Users\Eduardo Fermé\Dropbox\ONGOING PAPERS\IJCAI - TUTORIAL CHINA\textos cortados\Image41.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729131" y="4824646"/>
            <a:ext cx="1756048" cy="1919426"/>
          </a:xfrm>
          <a:prstGeom prst="rect">
            <a:avLst/>
          </a:prstGeom>
          <a:no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a:ext uri="{909E8E84-426E-40DD-AFC4-6F175D3DCCD1}">
              <a14:hiddenFill xmlns:a14="http://schemas.microsoft.com/office/drawing/2010/main">
                <a:solidFill>
                  <a:srgbClr val="FFFFFF"/>
                </a:solidFill>
              </a14:hiddenFill>
            </a:ext>
          </a:extLst>
        </p:spPr>
      </p:pic>
      <p:sp>
        <p:nvSpPr>
          <p:cNvPr id="3" name="Slide Number Placeholder 2">
            <a:extLst>
              <a:ext uri="{FF2B5EF4-FFF2-40B4-BE49-F238E27FC236}">
                <a16:creationId xmlns:a16="http://schemas.microsoft.com/office/drawing/2014/main" id="{6D761E9F-B06E-43A8-82DB-3DB66A94BA1C}"/>
              </a:ext>
            </a:extLst>
          </p:cNvPr>
          <p:cNvSpPr>
            <a:spLocks noGrp="1"/>
          </p:cNvSpPr>
          <p:nvPr>
            <p:ph type="sldNum" sz="quarter" idx="12"/>
          </p:nvPr>
        </p:nvSpPr>
        <p:spPr/>
        <p:txBody>
          <a:bodyPr/>
          <a:lstStyle/>
          <a:p>
            <a:fld id="{D57F1E4F-1CFF-5643-939E-02111984F565}" type="slidenum">
              <a:rPr lang="en-US" smtClean="0"/>
              <a:t>188</a:t>
            </a:fld>
            <a:endParaRPr lang="en-US" dirty="0"/>
          </a:p>
        </p:txBody>
      </p:sp>
    </p:spTree>
    <p:extLst>
      <p:ext uri="{BB962C8B-B14F-4D97-AF65-F5344CB8AC3E}">
        <p14:creationId xmlns:p14="http://schemas.microsoft.com/office/powerpoint/2010/main" val="32817196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223"/>
                                        </p:tgtEl>
                                        <p:attrNameLst>
                                          <p:attrName>style.visibility</p:attrName>
                                        </p:attrNameLst>
                                      </p:cBhvr>
                                      <p:to>
                                        <p:strVal val="visible"/>
                                      </p:to>
                                    </p:set>
                                    <p:animEffect transition="in" filter="fade">
                                      <p:cBhvr>
                                        <p:cTn id="7" dur="500"/>
                                        <p:tgtEl>
                                          <p:spTgt spid="922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222"/>
                                        </p:tgtEl>
                                        <p:attrNameLst>
                                          <p:attrName>style.visibility</p:attrName>
                                        </p:attrNameLst>
                                      </p:cBhvr>
                                      <p:to>
                                        <p:strVal val="visible"/>
                                      </p:to>
                                    </p:set>
                                    <p:animEffect transition="in" filter="fade">
                                      <p:cBhvr>
                                        <p:cTn id="12" dur="500"/>
                                        <p:tgtEl>
                                          <p:spTgt spid="92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Merging</a:t>
            </a:r>
          </a:p>
        </p:txBody>
      </p:sp>
      <p:pic>
        <p:nvPicPr>
          <p:cNvPr id="10242" name="Picture 2" descr="C:\Users\Eduardo Fermé\Dropbox\ONGOING PAPERS\IJCAI - TUTORIAL CHINA\textos cortados\Image49.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30017" y="1556792"/>
            <a:ext cx="7419975" cy="3981450"/>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3" name="Slide Number Placeholder 2">
            <a:extLst>
              <a:ext uri="{FF2B5EF4-FFF2-40B4-BE49-F238E27FC236}">
                <a16:creationId xmlns:a16="http://schemas.microsoft.com/office/drawing/2014/main" id="{BCF12AC1-2BD4-4A51-AC1C-86ABDA8DB294}"/>
              </a:ext>
            </a:extLst>
          </p:cNvPr>
          <p:cNvSpPr>
            <a:spLocks noGrp="1"/>
          </p:cNvSpPr>
          <p:nvPr>
            <p:ph type="sldNum" sz="quarter" idx="12"/>
          </p:nvPr>
        </p:nvSpPr>
        <p:spPr/>
        <p:txBody>
          <a:bodyPr/>
          <a:lstStyle/>
          <a:p>
            <a:fld id="{D57F1E4F-1CFF-5643-939E-02111984F565}" type="slidenum">
              <a:rPr lang="en-US" smtClean="0"/>
              <a:t>189</a:t>
            </a:fld>
            <a:endParaRPr lang="en-US" dirty="0"/>
          </a:p>
        </p:txBody>
      </p:sp>
    </p:spTree>
    <p:extLst>
      <p:ext uri="{BB962C8B-B14F-4D97-AF65-F5344CB8AC3E}">
        <p14:creationId xmlns:p14="http://schemas.microsoft.com/office/powerpoint/2010/main" val="39074285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Isosceles Triangle 47">
            <a:extLst>
              <a:ext uri="{FF2B5EF4-FFF2-40B4-BE49-F238E27FC236}">
                <a16:creationId xmlns:a16="http://schemas.microsoft.com/office/drawing/2014/main" id="{0726BE66-761E-4E45-AB2E-061977512FFC}"/>
              </a:ext>
            </a:extLst>
          </p:cNvPr>
          <p:cNvSpPr/>
          <p:nvPr/>
        </p:nvSpPr>
        <p:spPr>
          <a:xfrm>
            <a:off x="4013989" y="834265"/>
            <a:ext cx="4246559" cy="3560400"/>
          </a:xfrm>
          <a:prstGeom prst="triangle">
            <a:avLst/>
          </a:prstGeom>
          <a:gradFill rotWithShape="1">
            <a:gsLst>
              <a:gs pos="0">
                <a:srgbClr val="808080">
                  <a:tint val="40000"/>
                  <a:satMod val="350000"/>
                </a:srgbClr>
              </a:gs>
              <a:gs pos="40000">
                <a:srgbClr val="808080">
                  <a:tint val="45000"/>
                  <a:shade val="99000"/>
                  <a:satMod val="350000"/>
                </a:srgbClr>
              </a:gs>
              <a:gs pos="100000">
                <a:srgbClr val="808080">
                  <a:shade val="20000"/>
                  <a:satMod val="255000"/>
                </a:srgbClr>
              </a:gs>
            </a:gsLst>
            <a:path path="circle">
              <a:fillToRect l="50000" t="-80000" r="50000" b="180000"/>
            </a:path>
          </a:gradFill>
          <a:ln w="3175" cap="flat" cmpd="sng" algn="ctr">
            <a:solidFill>
              <a:srgbClr val="808080">
                <a:lumMod val="20000"/>
                <a:lumOff val="80000"/>
              </a:srgbClr>
            </a:solidFill>
            <a:prstDash val="solid"/>
          </a:ln>
          <a:effectLst>
            <a:glow rad="228600">
              <a:srgbClr val="808080">
                <a:lumMod val="20000"/>
                <a:lumOff val="80000"/>
                <a:alpha val="40000"/>
              </a:srgbClr>
            </a:glow>
          </a:effectLst>
        </p:spPr>
        <p:txBody>
          <a:bodyPr rtlCol="0" anchor="ctr"/>
          <a:lstStyle/>
          <a:p>
            <a:pPr marL="0" marR="0" lvl="0" indent="0" algn="ctr" defTabSz="449263" eaLnBrk="1" fontAlgn="base" latinLnBrk="0" hangingPunct="1">
              <a:lnSpc>
                <a:spcPct val="92000"/>
              </a:lnSpc>
              <a:spcBef>
                <a:spcPct val="0"/>
              </a:spcBef>
              <a:spcAft>
                <a:spcPct val="0"/>
              </a:spcAft>
              <a:buClr>
                <a:srgbClr val="000000"/>
              </a:buClr>
              <a:buSzPct val="100000"/>
              <a:buFont typeface="Gill Sans MT" pitchFamily="34" charset="0"/>
              <a:buNone/>
              <a:tabLst/>
              <a:defRPr/>
            </a:pPr>
            <a:endParaRPr kumimoji="0" lang="en-US" sz="1800" b="1" i="0" u="none" strike="noStrike" kern="0" cap="none" spc="0" normalizeH="0" baseline="0" noProof="0">
              <a:ln w="12700">
                <a:solidFill>
                  <a:srgbClr val="000000">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uLnTx/>
              <a:uFillTx/>
              <a:latin typeface="Gill Sans MT"/>
              <a:ea typeface="+mn-ea"/>
              <a:cs typeface="Arial"/>
            </a:endParaRPr>
          </a:p>
        </p:txBody>
      </p:sp>
      <p:pic>
        <p:nvPicPr>
          <p:cNvPr id="5" name="Picture 4"/>
          <p:cNvPicPr>
            <a:picLocks noChangeAspect="1" noChangeArrowheads="1"/>
          </p:cNvPicPr>
          <p:nvPr/>
        </p:nvPicPr>
        <p:blipFill>
          <a:blip r:embed="rId3" cstate="print"/>
          <a:srcRect/>
          <a:stretch>
            <a:fillRect/>
          </a:stretch>
        </p:blipFill>
        <p:spPr bwMode="auto">
          <a:xfrm>
            <a:off x="5382846" y="404664"/>
            <a:ext cx="1550953" cy="1260000"/>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6" name="Picture 5"/>
          <p:cNvPicPr>
            <a:picLocks noChangeAspect="1" noChangeArrowheads="1"/>
          </p:cNvPicPr>
          <p:nvPr/>
        </p:nvPicPr>
        <p:blipFill>
          <a:blip r:embed="rId4" cstate="print"/>
          <a:srcRect/>
          <a:stretch>
            <a:fillRect/>
          </a:stretch>
        </p:blipFill>
        <p:spPr bwMode="auto">
          <a:xfrm>
            <a:off x="7866186" y="3833664"/>
            <a:ext cx="1006392" cy="1260000"/>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7" name="Picture 6"/>
          <p:cNvPicPr>
            <a:picLocks noChangeAspect="1" noChangeArrowheads="1"/>
          </p:cNvPicPr>
          <p:nvPr/>
        </p:nvPicPr>
        <p:blipFill>
          <a:blip r:embed="rId5" cstate="print"/>
          <a:srcRect/>
          <a:stretch>
            <a:fillRect/>
          </a:stretch>
        </p:blipFill>
        <p:spPr bwMode="auto">
          <a:xfrm>
            <a:off x="3309076" y="3884577"/>
            <a:ext cx="1099275" cy="1260000"/>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8" name="TextBox 51"/>
          <p:cNvSpPr txBox="1"/>
          <p:nvPr/>
        </p:nvSpPr>
        <p:spPr>
          <a:xfrm>
            <a:off x="4953000" y="2614465"/>
            <a:ext cx="2514600" cy="1015663"/>
          </a:xfrm>
          <a:prstGeom prst="rect">
            <a:avLst/>
          </a:prstGeom>
          <a:noFill/>
        </p:spPr>
        <p:txBody>
          <a:bodyPr wrap="square" rtlCol="0">
            <a:spAutoFit/>
          </a:bodyPr>
          <a:lstStyle/>
          <a:p>
            <a:pPr algn="ctr"/>
            <a:r>
              <a:rPr lang="en-US" sz="6000" dirty="0">
                <a:solidFill>
                  <a:srgbClr val="FFFFFF">
                    <a:lumMod val="75000"/>
                  </a:srgbClr>
                </a:solidFill>
              </a:rPr>
              <a:t>AGM</a:t>
            </a:r>
          </a:p>
        </p:txBody>
      </p:sp>
      <p:sp>
        <p:nvSpPr>
          <p:cNvPr id="9" name="Título 7"/>
          <p:cNvSpPr txBox="1">
            <a:spLocks/>
          </p:cNvSpPr>
          <p:nvPr/>
        </p:nvSpPr>
        <p:spPr>
          <a:xfrm>
            <a:off x="2135561" y="4725145"/>
            <a:ext cx="8226425" cy="1139825"/>
          </a:xfrm>
          <a:prstGeom prst="rect">
            <a:avLst/>
          </a:prstGeom>
          <a:noFill/>
          <a:ln w="9525">
            <a:noFill/>
            <a:miter lim="800000"/>
            <a:headEnd/>
            <a:tailEnd/>
          </a:ln>
          <a:effectLst>
            <a:outerShdw blurRad="457200" dist="406400" dir="2340000" algn="ctr" rotWithShape="0">
              <a:srgbClr val="673833">
                <a:alpha val="85000"/>
              </a:srgbClr>
            </a:outerShdw>
          </a:effectLst>
        </p:spPr>
        <p:txBody>
          <a:bodyPr/>
          <a:lstStyle>
            <a:lvl1pPr algn="ctr" defTabSz="449263" rtl="0" fontAlgn="base">
              <a:lnSpc>
                <a:spcPct val="92000"/>
              </a:lnSpc>
              <a:spcBef>
                <a:spcPct val="0"/>
              </a:spcBef>
              <a:spcAft>
                <a:spcPct val="0"/>
              </a:spcAft>
              <a:buClr>
                <a:srgbClr val="F2F2F2"/>
              </a:buClr>
              <a:buSzPct val="100000"/>
              <a:buFont typeface="Gill Sans MT" pitchFamily="34" charset="0"/>
              <a:defRPr sz="4400">
                <a:solidFill>
                  <a:srgbClr val="673833"/>
                </a:solidFill>
                <a:latin typeface="+mj-lt"/>
                <a:ea typeface="+mj-ea"/>
                <a:cs typeface="+mj-cs"/>
              </a:defRPr>
            </a:lvl1pPr>
            <a:lvl2pPr algn="ctr" defTabSz="449263" rtl="0" fontAlgn="base">
              <a:lnSpc>
                <a:spcPct val="92000"/>
              </a:lnSpc>
              <a:spcBef>
                <a:spcPct val="0"/>
              </a:spcBef>
              <a:spcAft>
                <a:spcPct val="0"/>
              </a:spcAft>
              <a:buClr>
                <a:srgbClr val="F2F2F2"/>
              </a:buClr>
              <a:buSzPct val="100000"/>
              <a:buFont typeface="Gill Sans MT" pitchFamily="34" charset="0"/>
              <a:defRPr sz="4400">
                <a:solidFill>
                  <a:srgbClr val="F2F2F2"/>
                </a:solidFill>
                <a:latin typeface="Gill Sans MT" pitchFamily="34" charset="0"/>
                <a:cs typeface="Arial" charset="0"/>
              </a:defRPr>
            </a:lvl2pPr>
            <a:lvl3pPr algn="ctr" defTabSz="449263" rtl="0" fontAlgn="base">
              <a:lnSpc>
                <a:spcPct val="92000"/>
              </a:lnSpc>
              <a:spcBef>
                <a:spcPct val="0"/>
              </a:spcBef>
              <a:spcAft>
                <a:spcPct val="0"/>
              </a:spcAft>
              <a:buClr>
                <a:srgbClr val="F2F2F2"/>
              </a:buClr>
              <a:buSzPct val="100000"/>
              <a:buFont typeface="Gill Sans MT" pitchFamily="34" charset="0"/>
              <a:defRPr sz="4400">
                <a:solidFill>
                  <a:srgbClr val="F2F2F2"/>
                </a:solidFill>
                <a:latin typeface="Gill Sans MT" pitchFamily="34" charset="0"/>
                <a:cs typeface="Arial" charset="0"/>
              </a:defRPr>
            </a:lvl3pPr>
            <a:lvl4pPr algn="ctr" defTabSz="449263" rtl="0" fontAlgn="base">
              <a:lnSpc>
                <a:spcPct val="92000"/>
              </a:lnSpc>
              <a:spcBef>
                <a:spcPct val="0"/>
              </a:spcBef>
              <a:spcAft>
                <a:spcPct val="0"/>
              </a:spcAft>
              <a:buClr>
                <a:srgbClr val="F2F2F2"/>
              </a:buClr>
              <a:buSzPct val="100000"/>
              <a:buFont typeface="Gill Sans MT" pitchFamily="34" charset="0"/>
              <a:defRPr sz="4400">
                <a:solidFill>
                  <a:srgbClr val="F2F2F2"/>
                </a:solidFill>
                <a:latin typeface="Gill Sans MT" pitchFamily="34" charset="0"/>
                <a:cs typeface="Arial" charset="0"/>
              </a:defRPr>
            </a:lvl4pPr>
            <a:lvl5pPr algn="ctr" defTabSz="449263" rtl="0" fontAlgn="base">
              <a:lnSpc>
                <a:spcPct val="92000"/>
              </a:lnSpc>
              <a:spcBef>
                <a:spcPct val="0"/>
              </a:spcBef>
              <a:spcAft>
                <a:spcPct val="0"/>
              </a:spcAft>
              <a:buClr>
                <a:srgbClr val="F2F2F2"/>
              </a:buClr>
              <a:buSzPct val="100000"/>
              <a:buFont typeface="Gill Sans MT" pitchFamily="34" charset="0"/>
              <a:defRPr sz="4400">
                <a:solidFill>
                  <a:srgbClr val="F2F2F2"/>
                </a:solidFill>
                <a:latin typeface="Gill Sans MT" pitchFamily="34" charset="0"/>
                <a:cs typeface="Arial" charset="0"/>
              </a:defRPr>
            </a:lvl5pPr>
            <a:lvl6pPr marL="457200" algn="ctr" defTabSz="449263" rtl="0" fontAlgn="base">
              <a:lnSpc>
                <a:spcPct val="92000"/>
              </a:lnSpc>
              <a:spcBef>
                <a:spcPct val="0"/>
              </a:spcBef>
              <a:spcAft>
                <a:spcPct val="0"/>
              </a:spcAft>
              <a:buClr>
                <a:srgbClr val="F2F2F2"/>
              </a:buClr>
              <a:buSzPct val="100000"/>
              <a:buFont typeface="Gill Sans MT" pitchFamily="34" charset="0"/>
              <a:defRPr sz="4400">
                <a:solidFill>
                  <a:srgbClr val="F2F2F2"/>
                </a:solidFill>
                <a:latin typeface="Gill Sans MT" pitchFamily="34" charset="0"/>
                <a:cs typeface="Arial" charset="0"/>
              </a:defRPr>
            </a:lvl6pPr>
            <a:lvl7pPr marL="914400" algn="ctr" defTabSz="449263" rtl="0" fontAlgn="base">
              <a:lnSpc>
                <a:spcPct val="92000"/>
              </a:lnSpc>
              <a:spcBef>
                <a:spcPct val="0"/>
              </a:spcBef>
              <a:spcAft>
                <a:spcPct val="0"/>
              </a:spcAft>
              <a:buClr>
                <a:srgbClr val="F2F2F2"/>
              </a:buClr>
              <a:buSzPct val="100000"/>
              <a:buFont typeface="Gill Sans MT" pitchFamily="34" charset="0"/>
              <a:defRPr sz="4400">
                <a:solidFill>
                  <a:srgbClr val="F2F2F2"/>
                </a:solidFill>
                <a:latin typeface="Gill Sans MT" pitchFamily="34" charset="0"/>
                <a:cs typeface="Arial" charset="0"/>
              </a:defRPr>
            </a:lvl7pPr>
            <a:lvl8pPr marL="1371600" algn="ctr" defTabSz="449263" rtl="0" fontAlgn="base">
              <a:lnSpc>
                <a:spcPct val="92000"/>
              </a:lnSpc>
              <a:spcBef>
                <a:spcPct val="0"/>
              </a:spcBef>
              <a:spcAft>
                <a:spcPct val="0"/>
              </a:spcAft>
              <a:buClr>
                <a:srgbClr val="F2F2F2"/>
              </a:buClr>
              <a:buSzPct val="100000"/>
              <a:buFont typeface="Gill Sans MT" pitchFamily="34" charset="0"/>
              <a:defRPr sz="4400">
                <a:solidFill>
                  <a:srgbClr val="F2F2F2"/>
                </a:solidFill>
                <a:latin typeface="Gill Sans MT" pitchFamily="34" charset="0"/>
                <a:cs typeface="Arial" charset="0"/>
              </a:defRPr>
            </a:lvl8pPr>
            <a:lvl9pPr marL="1828800" algn="ctr" defTabSz="449263" rtl="0" fontAlgn="base">
              <a:lnSpc>
                <a:spcPct val="92000"/>
              </a:lnSpc>
              <a:spcBef>
                <a:spcPct val="0"/>
              </a:spcBef>
              <a:spcAft>
                <a:spcPct val="0"/>
              </a:spcAft>
              <a:buClr>
                <a:srgbClr val="F2F2F2"/>
              </a:buClr>
              <a:buSzPct val="100000"/>
              <a:buFont typeface="Gill Sans MT" pitchFamily="34" charset="0"/>
              <a:defRPr sz="4400">
                <a:solidFill>
                  <a:srgbClr val="F2F2F2"/>
                </a:solidFill>
                <a:latin typeface="Gill Sans MT" pitchFamily="34" charset="0"/>
                <a:cs typeface="Arial" charset="0"/>
              </a:defRPr>
            </a:lvl9pPr>
          </a:lstStyle>
          <a:p>
            <a:pPr>
              <a:lnSpc>
                <a:spcPct val="100000"/>
              </a:lnSpc>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b="1" dirty="0">
                <a:solidFill>
                  <a:srgbClr val="FFFF00"/>
                </a:solidFill>
                <a:effectLst>
                  <a:reflection blurRad="6350" stA="50000" endA="300" endPos="50000" dist="29997" dir="5400000" sy="-100000" algn="bl" rotWithShape="0"/>
                </a:effectLst>
              </a:rPr>
              <a:t>1985</a:t>
            </a:r>
          </a:p>
        </p:txBody>
      </p:sp>
      <p:sp>
        <p:nvSpPr>
          <p:cNvPr id="10" name="Rectangle 9"/>
          <p:cNvSpPr>
            <a:spLocks noChangeArrowheads="1"/>
          </p:cNvSpPr>
          <p:nvPr/>
        </p:nvSpPr>
        <p:spPr bwMode="auto">
          <a:xfrm>
            <a:off x="3309076" y="5923053"/>
            <a:ext cx="5563503"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algn="ctr" eaLnBrk="0" hangingPunct="0"/>
            <a:r>
              <a:rPr lang="en-US" dirty="0">
                <a:solidFill>
                  <a:srgbClr val="FFFF00"/>
                </a:solidFill>
                <a:latin typeface="Times New Roman" pitchFamily="18" charset="0"/>
              </a:rPr>
              <a:t>“</a:t>
            </a:r>
            <a:r>
              <a:rPr lang="en-US" i="1" dirty="0">
                <a:solidFill>
                  <a:srgbClr val="FFFF00"/>
                </a:solidFill>
                <a:latin typeface="Times New Roman" pitchFamily="18" charset="0"/>
              </a:rPr>
              <a:t>On the Logic of Theory Change: </a:t>
            </a:r>
          </a:p>
          <a:p>
            <a:pPr lvl="1" algn="ctr" eaLnBrk="0" hangingPunct="0"/>
            <a:r>
              <a:rPr lang="en-US" i="1" dirty="0">
                <a:solidFill>
                  <a:srgbClr val="FFFF00"/>
                </a:solidFill>
                <a:latin typeface="Times New Roman" pitchFamily="18" charset="0"/>
              </a:rPr>
              <a:t>Partial Meet Contractions and Revision Functions</a:t>
            </a:r>
            <a:r>
              <a:rPr lang="en-US" dirty="0">
                <a:solidFill>
                  <a:srgbClr val="FFFF00"/>
                </a:solidFill>
                <a:latin typeface="Times New Roman" pitchFamily="18" charset="0"/>
              </a:rPr>
              <a:t>”,  1985 – Journal of Symbolic Logic</a:t>
            </a:r>
          </a:p>
        </p:txBody>
      </p:sp>
      <p:sp>
        <p:nvSpPr>
          <p:cNvPr id="2" name="Slide Number Placeholder 1">
            <a:extLst>
              <a:ext uri="{FF2B5EF4-FFF2-40B4-BE49-F238E27FC236}">
                <a16:creationId xmlns:a16="http://schemas.microsoft.com/office/drawing/2014/main" id="{84E88CF2-5507-464F-9EA0-306C4B88C516}"/>
              </a:ext>
            </a:extLst>
          </p:cNvPr>
          <p:cNvSpPr>
            <a:spLocks noGrp="1"/>
          </p:cNvSpPr>
          <p:nvPr>
            <p:ph type="sldNum" sz="quarter" idx="12"/>
          </p:nvPr>
        </p:nvSpPr>
        <p:spPr/>
        <p:txBody>
          <a:bodyPr/>
          <a:lstStyle/>
          <a:p>
            <a:fld id="{D57F1E4F-1CFF-5643-939E-02111984F565}" type="slidenum">
              <a:rPr lang="en-US" smtClean="0"/>
              <a:t>19</a:t>
            </a:fld>
            <a:endParaRPr lang="en-US" dirty="0"/>
          </a:p>
        </p:txBody>
      </p:sp>
    </p:spTree>
    <p:extLst>
      <p:ext uri="{BB962C8B-B14F-4D97-AF65-F5344CB8AC3E}">
        <p14:creationId xmlns:p14="http://schemas.microsoft.com/office/powerpoint/2010/main" val="2659847349"/>
      </p:ext>
    </p:extLst>
  </p:cSld>
  <p:clrMapOvr>
    <a:masterClrMapping/>
  </p:clrMapOvr>
  <mc:AlternateContent xmlns:mc="http://schemas.openxmlformats.org/markup-compatibility/2006" xmlns:p14="http://schemas.microsoft.com/office/powerpoint/2010/main">
    <mc:Choice Requires="p14">
      <p:transition spd="slow" p14:dur="2000">
        <p14:flythrough/>
      </p:transition>
    </mc:Choice>
    <mc:Fallback xmlns="">
      <p:transition spd="slow">
        <p:fade/>
      </p:transition>
    </mc:Fallback>
  </mc:AlternateContent>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7" name="Picture 3" descr="C:\Users\Eduardo Fermé\Dropbox\ONGOING PAPERS\IJCAI - TUTORIAL CHINA\textos cortados\Image4.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96338" y="1556792"/>
            <a:ext cx="5744884" cy="4325336"/>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2" name="Title 1"/>
          <p:cNvSpPr>
            <a:spLocks noGrp="1"/>
          </p:cNvSpPr>
          <p:nvPr>
            <p:ph type="title"/>
          </p:nvPr>
        </p:nvSpPr>
        <p:spPr/>
        <p:txBody>
          <a:bodyPr/>
          <a:lstStyle/>
          <a:p>
            <a:r>
              <a:rPr lang="en-GB" dirty="0"/>
              <a:t>Merging</a:t>
            </a:r>
          </a:p>
        </p:txBody>
      </p:sp>
      <p:sp>
        <p:nvSpPr>
          <p:cNvPr id="3" name="Slide Number Placeholder 2">
            <a:extLst>
              <a:ext uri="{FF2B5EF4-FFF2-40B4-BE49-F238E27FC236}">
                <a16:creationId xmlns:a16="http://schemas.microsoft.com/office/drawing/2014/main" id="{21E207F2-B13B-4F24-87BF-E2735AB07796}"/>
              </a:ext>
            </a:extLst>
          </p:cNvPr>
          <p:cNvSpPr>
            <a:spLocks noGrp="1"/>
          </p:cNvSpPr>
          <p:nvPr>
            <p:ph type="sldNum" sz="quarter" idx="12"/>
          </p:nvPr>
        </p:nvSpPr>
        <p:spPr/>
        <p:txBody>
          <a:bodyPr/>
          <a:lstStyle/>
          <a:p>
            <a:fld id="{D57F1E4F-1CFF-5643-939E-02111984F565}" type="slidenum">
              <a:rPr lang="en-US" smtClean="0"/>
              <a:t>190</a:t>
            </a:fld>
            <a:endParaRPr lang="en-US" dirty="0"/>
          </a:p>
        </p:txBody>
      </p:sp>
    </p:spTree>
    <p:extLst>
      <p:ext uri="{BB962C8B-B14F-4D97-AF65-F5344CB8AC3E}">
        <p14:creationId xmlns:p14="http://schemas.microsoft.com/office/powerpoint/2010/main" val="30215732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8" name="Picture 4" descr="C:\Users\Eduardo Fermé\Dropbox\ONGOING PAPERS\IJCAI - TUTORIAL CHINA\textos cortados\Image6.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75720" y="1556792"/>
            <a:ext cx="5744884" cy="4315808"/>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2" name="Title 1"/>
          <p:cNvSpPr>
            <a:spLocks noGrp="1"/>
          </p:cNvSpPr>
          <p:nvPr>
            <p:ph type="title"/>
          </p:nvPr>
        </p:nvSpPr>
        <p:spPr/>
        <p:txBody>
          <a:bodyPr/>
          <a:lstStyle/>
          <a:p>
            <a:r>
              <a:rPr lang="en-GB" dirty="0"/>
              <a:t>Merging</a:t>
            </a:r>
          </a:p>
        </p:txBody>
      </p:sp>
      <p:sp>
        <p:nvSpPr>
          <p:cNvPr id="3" name="Slide Number Placeholder 2">
            <a:extLst>
              <a:ext uri="{FF2B5EF4-FFF2-40B4-BE49-F238E27FC236}">
                <a16:creationId xmlns:a16="http://schemas.microsoft.com/office/drawing/2014/main" id="{9A4F98EE-C4E5-43E3-9C08-7F6C668F3DDC}"/>
              </a:ext>
            </a:extLst>
          </p:cNvPr>
          <p:cNvSpPr>
            <a:spLocks noGrp="1"/>
          </p:cNvSpPr>
          <p:nvPr>
            <p:ph type="sldNum" sz="quarter" idx="12"/>
          </p:nvPr>
        </p:nvSpPr>
        <p:spPr/>
        <p:txBody>
          <a:bodyPr/>
          <a:lstStyle/>
          <a:p>
            <a:fld id="{D57F1E4F-1CFF-5643-939E-02111984F565}" type="slidenum">
              <a:rPr lang="en-US" smtClean="0"/>
              <a:t>191</a:t>
            </a:fld>
            <a:endParaRPr lang="en-US" dirty="0"/>
          </a:p>
        </p:txBody>
      </p:sp>
    </p:spTree>
    <p:extLst>
      <p:ext uri="{BB962C8B-B14F-4D97-AF65-F5344CB8AC3E}">
        <p14:creationId xmlns:p14="http://schemas.microsoft.com/office/powerpoint/2010/main" val="9099584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1268"/>
                                        </p:tgtEl>
                                        <p:attrNameLst>
                                          <p:attrName>style.visibility</p:attrName>
                                        </p:attrNameLst>
                                      </p:cBhvr>
                                      <p:to>
                                        <p:strVal val="visible"/>
                                      </p:to>
                                    </p:set>
                                    <p:animEffect transition="in" filter="fade">
                                      <p:cBhvr>
                                        <p:cTn id="7" dur="500"/>
                                        <p:tgtEl>
                                          <p:spTgt spid="112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C:\Users\Eduardo Fermé\Dropbox\ONGOING PAPERS\IJCAI - TUTORIAL CHINA\textos cortados\Image7.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63036" y="1556793"/>
            <a:ext cx="5735357" cy="4306281"/>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2" name="Title 1"/>
          <p:cNvSpPr>
            <a:spLocks noGrp="1"/>
          </p:cNvSpPr>
          <p:nvPr>
            <p:ph type="title"/>
          </p:nvPr>
        </p:nvSpPr>
        <p:spPr/>
        <p:txBody>
          <a:bodyPr/>
          <a:lstStyle/>
          <a:p>
            <a:r>
              <a:rPr lang="en-GB" dirty="0"/>
              <a:t>Merging</a:t>
            </a:r>
          </a:p>
        </p:txBody>
      </p:sp>
      <p:sp>
        <p:nvSpPr>
          <p:cNvPr id="3" name="Slide Number Placeholder 2">
            <a:extLst>
              <a:ext uri="{FF2B5EF4-FFF2-40B4-BE49-F238E27FC236}">
                <a16:creationId xmlns:a16="http://schemas.microsoft.com/office/drawing/2014/main" id="{050832F7-7E99-42CB-B2BE-D93F85933911}"/>
              </a:ext>
            </a:extLst>
          </p:cNvPr>
          <p:cNvSpPr>
            <a:spLocks noGrp="1"/>
          </p:cNvSpPr>
          <p:nvPr>
            <p:ph type="sldNum" sz="quarter" idx="12"/>
          </p:nvPr>
        </p:nvSpPr>
        <p:spPr/>
        <p:txBody>
          <a:bodyPr/>
          <a:lstStyle/>
          <a:p>
            <a:fld id="{D57F1E4F-1CFF-5643-939E-02111984F565}" type="slidenum">
              <a:rPr lang="en-US" smtClean="0"/>
              <a:t>192</a:t>
            </a:fld>
            <a:endParaRPr lang="en-US" dirty="0"/>
          </a:p>
        </p:txBody>
      </p:sp>
    </p:spTree>
    <p:extLst>
      <p:ext uri="{BB962C8B-B14F-4D97-AF65-F5344CB8AC3E}">
        <p14:creationId xmlns:p14="http://schemas.microsoft.com/office/powerpoint/2010/main" val="4981758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fade">
                                      <p:cBhvr>
                                        <p:cTn id="7" dur="500"/>
                                        <p:tgtEl>
                                          <p:spTgt spid="112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6" name="Picture 4" descr="C:\Users\Eduardo Fermé\Dropbox\ONGOING PAPERS\IJCAI - TUTORIAL CHINA\textos cortados\Image54.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60638" y="1628800"/>
            <a:ext cx="7067550" cy="3752850"/>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2" name="Title 1"/>
          <p:cNvSpPr>
            <a:spLocks noGrp="1"/>
          </p:cNvSpPr>
          <p:nvPr>
            <p:ph type="title"/>
          </p:nvPr>
        </p:nvSpPr>
        <p:spPr/>
        <p:txBody>
          <a:bodyPr/>
          <a:lstStyle/>
          <a:p>
            <a:r>
              <a:rPr lang="en-GB" dirty="0"/>
              <a:t>Improvement</a:t>
            </a:r>
          </a:p>
        </p:txBody>
      </p:sp>
      <p:pic>
        <p:nvPicPr>
          <p:cNvPr id="5" name="Picture 3" descr="C:\Users\Eduardo Fermé\Dropbox\ONGOING PAPERS\IJCAI - TUTORIAL CHINA\textos cortados\Image4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13325" y="4755343"/>
            <a:ext cx="1574364" cy="1899461"/>
          </a:xfrm>
          <a:prstGeom prst="rect">
            <a:avLst/>
          </a:prstGeom>
          <a:no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a:ext uri="{909E8E84-426E-40DD-AFC4-6F175D3DCCD1}">
              <a14:hiddenFill xmlns:a14="http://schemas.microsoft.com/office/drawing/2010/main">
                <a:solidFill>
                  <a:srgbClr val="FFFFFF"/>
                </a:solidFill>
              </a14:hiddenFill>
            </a:ext>
          </a:extLst>
        </p:spPr>
      </p:pic>
      <p:pic>
        <p:nvPicPr>
          <p:cNvPr id="6" name="Picture 2" descr="C:\Users\Eduardo Fermé\Dropbox\ONGOING PAPERS\IJCAI - TUTORIAL CHINA\textos cortados\Image41.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729131" y="4824646"/>
            <a:ext cx="1756048" cy="1919426"/>
          </a:xfrm>
          <a:prstGeom prst="rect">
            <a:avLst/>
          </a:prstGeom>
          <a:no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a:ext uri="{909E8E84-426E-40DD-AFC4-6F175D3DCCD1}">
              <a14:hiddenFill xmlns:a14="http://schemas.microsoft.com/office/drawing/2010/main">
                <a:solidFill>
                  <a:srgbClr val="FFFFFF"/>
                </a:solidFill>
              </a14:hiddenFill>
            </a:ext>
          </a:extLst>
        </p:spPr>
      </p:pic>
      <p:sp>
        <p:nvSpPr>
          <p:cNvPr id="3" name="Slide Number Placeholder 2">
            <a:extLst>
              <a:ext uri="{FF2B5EF4-FFF2-40B4-BE49-F238E27FC236}">
                <a16:creationId xmlns:a16="http://schemas.microsoft.com/office/drawing/2014/main" id="{0290799F-7F76-4A22-8D64-4D1715A01372}"/>
              </a:ext>
            </a:extLst>
          </p:cNvPr>
          <p:cNvSpPr>
            <a:spLocks noGrp="1"/>
          </p:cNvSpPr>
          <p:nvPr>
            <p:ph type="sldNum" sz="quarter" idx="12"/>
          </p:nvPr>
        </p:nvSpPr>
        <p:spPr/>
        <p:txBody>
          <a:bodyPr/>
          <a:lstStyle/>
          <a:p>
            <a:fld id="{D57F1E4F-1CFF-5643-939E-02111984F565}" type="slidenum">
              <a:rPr lang="en-US" smtClean="0"/>
              <a:t>193</a:t>
            </a:fld>
            <a:endParaRPr lang="en-US" dirty="0"/>
          </a:p>
        </p:txBody>
      </p:sp>
    </p:spTree>
    <p:extLst>
      <p:ext uri="{BB962C8B-B14F-4D97-AF65-F5344CB8AC3E}">
        <p14:creationId xmlns:p14="http://schemas.microsoft.com/office/powerpoint/2010/main" val="37890132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Improvement</a:t>
            </a:r>
          </a:p>
        </p:txBody>
      </p:sp>
      <p:pic>
        <p:nvPicPr>
          <p:cNvPr id="14338" name="Picture 2" descr="C:\Users\Eduardo Fermé\Dropbox\ONGOING PAPERS\IJCAI - TUTORIAL CHINA\textos cortados\Image57.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45683" y="1484784"/>
            <a:ext cx="6297460" cy="4325336"/>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3" name="Slide Number Placeholder 2">
            <a:extLst>
              <a:ext uri="{FF2B5EF4-FFF2-40B4-BE49-F238E27FC236}">
                <a16:creationId xmlns:a16="http://schemas.microsoft.com/office/drawing/2014/main" id="{13E0BB18-2E1D-4C26-92AA-7C0E50D1009F}"/>
              </a:ext>
            </a:extLst>
          </p:cNvPr>
          <p:cNvSpPr>
            <a:spLocks noGrp="1"/>
          </p:cNvSpPr>
          <p:nvPr>
            <p:ph type="sldNum" sz="quarter" idx="12"/>
          </p:nvPr>
        </p:nvSpPr>
        <p:spPr/>
        <p:txBody>
          <a:bodyPr/>
          <a:lstStyle/>
          <a:p>
            <a:fld id="{D57F1E4F-1CFF-5643-939E-02111984F565}" type="slidenum">
              <a:rPr lang="en-US" smtClean="0"/>
              <a:t>194</a:t>
            </a:fld>
            <a:endParaRPr lang="en-US" dirty="0"/>
          </a:p>
        </p:txBody>
      </p:sp>
    </p:spTree>
    <p:extLst>
      <p:ext uri="{BB962C8B-B14F-4D97-AF65-F5344CB8AC3E}">
        <p14:creationId xmlns:p14="http://schemas.microsoft.com/office/powerpoint/2010/main" val="32218857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Improvement</a:t>
            </a:r>
          </a:p>
        </p:txBody>
      </p:sp>
      <p:pic>
        <p:nvPicPr>
          <p:cNvPr id="12290" name="Picture 2" descr="C:\Users\Eduardo Fermé\Dropbox\ONGOING PAPERS\IJCAI - TUTORIAL CHINA\textos cortados\Image8.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97149" y="1526098"/>
            <a:ext cx="4519690" cy="4519690"/>
          </a:xfrm>
          <a:prstGeom prst="rect">
            <a:avLst/>
          </a:prstGeom>
          <a:no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3" name="Slide Number Placeholder 2">
            <a:extLst>
              <a:ext uri="{FF2B5EF4-FFF2-40B4-BE49-F238E27FC236}">
                <a16:creationId xmlns:a16="http://schemas.microsoft.com/office/drawing/2014/main" id="{261BEA7C-3F19-47A6-B191-D5F1A24A515E}"/>
              </a:ext>
            </a:extLst>
          </p:cNvPr>
          <p:cNvSpPr>
            <a:spLocks noGrp="1"/>
          </p:cNvSpPr>
          <p:nvPr>
            <p:ph type="sldNum" sz="quarter" idx="12"/>
          </p:nvPr>
        </p:nvSpPr>
        <p:spPr/>
        <p:txBody>
          <a:bodyPr/>
          <a:lstStyle/>
          <a:p>
            <a:fld id="{D57F1E4F-1CFF-5643-939E-02111984F565}" type="slidenum">
              <a:rPr lang="en-US" smtClean="0"/>
              <a:t>195</a:t>
            </a:fld>
            <a:endParaRPr lang="en-US" dirty="0"/>
          </a:p>
        </p:txBody>
      </p:sp>
    </p:spTree>
    <p:extLst>
      <p:ext uri="{BB962C8B-B14F-4D97-AF65-F5344CB8AC3E}">
        <p14:creationId xmlns:p14="http://schemas.microsoft.com/office/powerpoint/2010/main" val="4008183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2" name="Picture 4" descr="C:\Users\Eduardo Fermé\Dropbox\ONGOING PAPERS\IJCAI - TUTORIAL CHINA\textos cortados\Image10.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80341" y="1518086"/>
            <a:ext cx="4504446" cy="4527311"/>
          </a:xfrm>
          <a:prstGeom prst="rect">
            <a:avLst/>
          </a:prstGeom>
          <a:no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2" name="Title 1"/>
          <p:cNvSpPr>
            <a:spLocks noGrp="1"/>
          </p:cNvSpPr>
          <p:nvPr>
            <p:ph type="title"/>
          </p:nvPr>
        </p:nvSpPr>
        <p:spPr/>
        <p:txBody>
          <a:bodyPr/>
          <a:lstStyle/>
          <a:p>
            <a:r>
              <a:rPr lang="en-GB" dirty="0"/>
              <a:t>Improvement</a:t>
            </a:r>
          </a:p>
        </p:txBody>
      </p:sp>
      <p:sp>
        <p:nvSpPr>
          <p:cNvPr id="3" name="Slide Number Placeholder 2">
            <a:extLst>
              <a:ext uri="{FF2B5EF4-FFF2-40B4-BE49-F238E27FC236}">
                <a16:creationId xmlns:a16="http://schemas.microsoft.com/office/drawing/2014/main" id="{7609E3B4-96B9-44DD-A711-43D7CCEB60D3}"/>
              </a:ext>
            </a:extLst>
          </p:cNvPr>
          <p:cNvSpPr>
            <a:spLocks noGrp="1"/>
          </p:cNvSpPr>
          <p:nvPr>
            <p:ph type="sldNum" sz="quarter" idx="12"/>
          </p:nvPr>
        </p:nvSpPr>
        <p:spPr/>
        <p:txBody>
          <a:bodyPr/>
          <a:lstStyle/>
          <a:p>
            <a:fld id="{D57F1E4F-1CFF-5643-939E-02111984F565}" type="slidenum">
              <a:rPr lang="en-US" smtClean="0"/>
              <a:t>196</a:t>
            </a:fld>
            <a:endParaRPr lang="en-US" dirty="0"/>
          </a:p>
        </p:txBody>
      </p:sp>
    </p:spTree>
    <p:extLst>
      <p:ext uri="{BB962C8B-B14F-4D97-AF65-F5344CB8AC3E}">
        <p14:creationId xmlns:p14="http://schemas.microsoft.com/office/powerpoint/2010/main" val="13390430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1" name="Picture 3" descr="C:\Users\Eduardo Fermé\Dropbox\ONGOING PAPERS\IJCAI - TUTORIAL CHINA\textos cortados\Image9.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12393" y="1526099"/>
            <a:ext cx="4489203" cy="4481581"/>
          </a:xfrm>
          <a:prstGeom prst="rect">
            <a:avLst/>
          </a:prstGeom>
          <a:no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2" name="Title 1"/>
          <p:cNvSpPr>
            <a:spLocks noGrp="1"/>
          </p:cNvSpPr>
          <p:nvPr>
            <p:ph type="title"/>
          </p:nvPr>
        </p:nvSpPr>
        <p:spPr/>
        <p:txBody>
          <a:bodyPr/>
          <a:lstStyle/>
          <a:p>
            <a:r>
              <a:rPr lang="en-GB" dirty="0"/>
              <a:t>Improvement</a:t>
            </a:r>
          </a:p>
        </p:txBody>
      </p:sp>
      <p:sp>
        <p:nvSpPr>
          <p:cNvPr id="3" name="Slide Number Placeholder 2">
            <a:extLst>
              <a:ext uri="{FF2B5EF4-FFF2-40B4-BE49-F238E27FC236}">
                <a16:creationId xmlns:a16="http://schemas.microsoft.com/office/drawing/2014/main" id="{58770DE0-84D3-47E3-AE91-7174EE0899CE}"/>
              </a:ext>
            </a:extLst>
          </p:cNvPr>
          <p:cNvSpPr>
            <a:spLocks noGrp="1"/>
          </p:cNvSpPr>
          <p:nvPr>
            <p:ph type="sldNum" sz="quarter" idx="12"/>
          </p:nvPr>
        </p:nvSpPr>
        <p:spPr/>
        <p:txBody>
          <a:bodyPr/>
          <a:lstStyle/>
          <a:p>
            <a:fld id="{D57F1E4F-1CFF-5643-939E-02111984F565}" type="slidenum">
              <a:rPr lang="en-US" smtClean="0"/>
              <a:t>197</a:t>
            </a:fld>
            <a:endParaRPr lang="en-US" dirty="0"/>
          </a:p>
        </p:txBody>
      </p:sp>
    </p:spTree>
    <p:extLst>
      <p:ext uri="{BB962C8B-B14F-4D97-AF65-F5344CB8AC3E}">
        <p14:creationId xmlns:p14="http://schemas.microsoft.com/office/powerpoint/2010/main" val="1617350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3" name="Picture 5" descr="C:\Users\Eduardo Fermé\Dropbox\ONGOING PAPERS\IJCAI - TUTORIAL CHINA\textos cortados\Image1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97149" y="1525706"/>
            <a:ext cx="4504446" cy="4519690"/>
          </a:xfrm>
          <a:prstGeom prst="rect">
            <a:avLst/>
          </a:prstGeom>
          <a:no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2" name="Title 1"/>
          <p:cNvSpPr>
            <a:spLocks noGrp="1"/>
          </p:cNvSpPr>
          <p:nvPr>
            <p:ph type="title"/>
          </p:nvPr>
        </p:nvSpPr>
        <p:spPr/>
        <p:txBody>
          <a:bodyPr/>
          <a:lstStyle/>
          <a:p>
            <a:r>
              <a:rPr lang="en-GB" dirty="0"/>
              <a:t>Improvement</a:t>
            </a:r>
          </a:p>
        </p:txBody>
      </p:sp>
      <p:sp>
        <p:nvSpPr>
          <p:cNvPr id="3" name="Slide Number Placeholder 2">
            <a:extLst>
              <a:ext uri="{FF2B5EF4-FFF2-40B4-BE49-F238E27FC236}">
                <a16:creationId xmlns:a16="http://schemas.microsoft.com/office/drawing/2014/main" id="{877926E8-A293-4407-99B8-28A02F1D0943}"/>
              </a:ext>
            </a:extLst>
          </p:cNvPr>
          <p:cNvSpPr>
            <a:spLocks noGrp="1"/>
          </p:cNvSpPr>
          <p:nvPr>
            <p:ph type="sldNum" sz="quarter" idx="12"/>
          </p:nvPr>
        </p:nvSpPr>
        <p:spPr/>
        <p:txBody>
          <a:bodyPr/>
          <a:lstStyle/>
          <a:p>
            <a:fld id="{D57F1E4F-1CFF-5643-939E-02111984F565}" type="slidenum">
              <a:rPr lang="en-US" smtClean="0"/>
              <a:t>198</a:t>
            </a:fld>
            <a:endParaRPr lang="en-US" dirty="0"/>
          </a:p>
        </p:txBody>
      </p:sp>
    </p:spTree>
    <p:extLst>
      <p:ext uri="{BB962C8B-B14F-4D97-AF65-F5344CB8AC3E}">
        <p14:creationId xmlns:p14="http://schemas.microsoft.com/office/powerpoint/2010/main" val="18816695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9" name="Picture 5" descr="C:\Users\Eduardo Fermé\Dropbox\ONGOING PAPERS\IJCAI - TUTORIAL CHINA\textos cortados\Image7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84493" y="1943022"/>
            <a:ext cx="3814679" cy="3806422"/>
          </a:xfrm>
          <a:prstGeom prst="rect">
            <a:avLst/>
          </a:prstGeom>
          <a:no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a:ext uri="{909E8E84-426E-40DD-AFC4-6F175D3DCCD1}">
              <a14:hiddenFill xmlns:a14="http://schemas.microsoft.com/office/drawing/2010/main">
                <a:solidFill>
                  <a:srgbClr val="FFFFFF"/>
                </a:solidFill>
              </a14:hiddenFill>
            </a:ext>
          </a:extLst>
        </p:spPr>
      </p:pic>
      <p:pic>
        <p:nvPicPr>
          <p:cNvPr id="16390" name="Picture 6" descr="C:\Users\Eduardo Fermé\Dropbox\ONGOING PAPERS\IJCAI - TUTORIAL CHINA\textos cortados\Image73.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01007" y="1943022"/>
            <a:ext cx="3798165" cy="3831193"/>
          </a:xfrm>
          <a:prstGeom prst="rect">
            <a:avLst/>
          </a:prstGeom>
          <a:no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noFill/>
          <a:ln w="9525">
            <a:noFill/>
            <a:round/>
            <a:headEnd/>
            <a:tailEnd/>
          </a:ln>
          <a:effectLst/>
        </p:spPr>
        <p:txBody>
          <a:bodyPr vert="horz" wrap="square" lIns="90000" tIns="46800" rIns="90000" bIns="46800" numCol="1" rtlCol="0" anchor="ctr" anchorCtr="0" compatLnSpc="1">
            <a:prstTxWarp prst="textNoShape">
              <a:avLst/>
            </a:prstTxWarp>
            <a:noAutofit/>
          </a:bodyPr>
          <a:lstStyle/>
          <a:p>
            <a:r>
              <a:rPr lang="en-GB" dirty="0"/>
              <a:t>CLIO (Credibility-Limited Improvement Operators</a:t>
            </a:r>
          </a:p>
        </p:txBody>
      </p:sp>
      <p:pic>
        <p:nvPicPr>
          <p:cNvPr id="4" name="Picture 3" descr="C:\Users\Eduardo Fermé\Dropbox\ONGOING PAPERS\IJCAI - TUTORIAL CHINA\textos cortados\Image42.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733782" y="1772817"/>
            <a:ext cx="1574364" cy="1899461"/>
          </a:xfrm>
          <a:prstGeom prst="rect">
            <a:avLst/>
          </a:prstGeom>
          <a:no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a:ext uri="{909E8E84-426E-40DD-AFC4-6F175D3DCCD1}">
              <a14:hiddenFill xmlns:a14="http://schemas.microsoft.com/office/drawing/2010/main">
                <a:solidFill>
                  <a:srgbClr val="FFFFFF"/>
                </a:solidFill>
              </a14:hiddenFill>
            </a:ext>
          </a:extLst>
        </p:spPr>
      </p:pic>
      <p:pic>
        <p:nvPicPr>
          <p:cNvPr id="5" name="Picture 2" descr="C:\Users\Eduardo Fermé\Dropbox\ONGOING PAPERS\IJCAI - TUTORIAL CHINA\textos cortados\Image41.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552098" y="4211105"/>
            <a:ext cx="1756048" cy="1919426"/>
          </a:xfrm>
          <a:prstGeom prst="rect">
            <a:avLst/>
          </a:prstGeom>
          <a:no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a:ext uri="{909E8E84-426E-40DD-AFC4-6F175D3DCCD1}">
              <a14:hiddenFill xmlns:a14="http://schemas.microsoft.com/office/drawing/2010/main">
                <a:solidFill>
                  <a:srgbClr val="FFFFFF"/>
                </a:solidFill>
              </a14:hiddenFill>
            </a:ext>
          </a:extLst>
        </p:spPr>
      </p:pic>
      <p:pic>
        <p:nvPicPr>
          <p:cNvPr id="16386" name="Picture 2" descr="C:\Users\Eduardo Fermé\Dropbox\ONGOING PAPERS\IJCAI - TUTORIAL CHINA\textos cortados\Image64.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919536" y="1772817"/>
            <a:ext cx="1134710" cy="1830157"/>
          </a:xfrm>
          <a:prstGeom prst="rect">
            <a:avLst/>
          </a:prstGeom>
          <a:no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a:ext uri="{909E8E84-426E-40DD-AFC4-6F175D3DCCD1}">
              <a14:hiddenFill xmlns:a14="http://schemas.microsoft.com/office/drawing/2010/main">
                <a:solidFill>
                  <a:srgbClr val="FFFFFF"/>
                </a:solidFill>
              </a14:hiddenFill>
            </a:ext>
          </a:extLst>
        </p:spPr>
      </p:pic>
      <p:pic>
        <p:nvPicPr>
          <p:cNvPr id="16387" name="Picture 3" descr="C:\Users\Eduardo Fermé\Dropbox\ONGOING PAPERS\IJCAI - TUTORIAL CHINA\textos cortados\Image65.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743571" y="4221089"/>
            <a:ext cx="1486641" cy="1899461"/>
          </a:xfrm>
          <a:prstGeom prst="rect">
            <a:avLst/>
          </a:prstGeom>
          <a:no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a:ext uri="{909E8E84-426E-40DD-AFC4-6F175D3DCCD1}">
              <a14:hiddenFill xmlns:a14="http://schemas.microsoft.com/office/drawing/2010/main">
                <a:solidFill>
                  <a:srgbClr val="FFFFFF"/>
                </a:solidFill>
              </a14:hiddenFill>
            </a:ext>
          </a:extLst>
        </p:spPr>
      </p:pic>
      <p:pic>
        <p:nvPicPr>
          <p:cNvPr id="16391" name="Picture 7" descr="C:\Users\Eduardo Fermé\Dropbox\ONGOING PAPERS\IJCAI - TUTORIAL CHINA\textos cortados\Image74.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088621" y="1934765"/>
            <a:ext cx="3806422" cy="3822936"/>
          </a:xfrm>
          <a:prstGeom prst="rect">
            <a:avLst/>
          </a:prstGeom>
          <a:no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3" name="Slide Number Placeholder 2">
            <a:extLst>
              <a:ext uri="{FF2B5EF4-FFF2-40B4-BE49-F238E27FC236}">
                <a16:creationId xmlns:a16="http://schemas.microsoft.com/office/drawing/2014/main" id="{6E809FE7-6FAA-4F50-848D-E230DF545CB8}"/>
              </a:ext>
            </a:extLst>
          </p:cNvPr>
          <p:cNvSpPr>
            <a:spLocks noGrp="1"/>
          </p:cNvSpPr>
          <p:nvPr>
            <p:ph type="sldNum" sz="quarter" idx="12"/>
          </p:nvPr>
        </p:nvSpPr>
        <p:spPr/>
        <p:txBody>
          <a:bodyPr/>
          <a:lstStyle/>
          <a:p>
            <a:fld id="{D57F1E4F-1CFF-5643-939E-02111984F565}" type="slidenum">
              <a:rPr lang="en-US" smtClean="0"/>
              <a:t>199</a:t>
            </a:fld>
            <a:endParaRPr lang="en-US" dirty="0"/>
          </a:p>
        </p:txBody>
      </p:sp>
      <p:pic>
        <p:nvPicPr>
          <p:cNvPr id="16388" name="Picture 4" descr="C:\Users\Eduardo Fermé\Dropbox\ONGOING PAPERS\IJCAI - TUTORIAL CHINA\textos cortados\Image75.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072107" y="1967793"/>
            <a:ext cx="3839450" cy="3798165"/>
          </a:xfrm>
          <a:prstGeom prst="rect">
            <a:avLst/>
          </a:prstGeom>
          <a:no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939060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6389"/>
                                        </p:tgtEl>
                                        <p:attrNameLst>
                                          <p:attrName>style.visibility</p:attrName>
                                        </p:attrNameLst>
                                      </p:cBhvr>
                                      <p:to>
                                        <p:strVal val="visible"/>
                                      </p:to>
                                    </p:set>
                                    <p:animEffect transition="in" filter="fade">
                                      <p:cBhvr>
                                        <p:cTn id="7" dur="500"/>
                                        <p:tgtEl>
                                          <p:spTgt spid="1638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6390"/>
                                        </p:tgtEl>
                                        <p:attrNameLst>
                                          <p:attrName>style.visibility</p:attrName>
                                        </p:attrNameLst>
                                      </p:cBhvr>
                                      <p:to>
                                        <p:strVal val="visible"/>
                                      </p:to>
                                    </p:set>
                                    <p:animEffect transition="in" filter="fade">
                                      <p:cBhvr>
                                        <p:cTn id="12" dur="500"/>
                                        <p:tgtEl>
                                          <p:spTgt spid="1639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6391"/>
                                        </p:tgtEl>
                                        <p:attrNameLst>
                                          <p:attrName>style.visibility</p:attrName>
                                        </p:attrNameLst>
                                      </p:cBhvr>
                                      <p:to>
                                        <p:strVal val="visible"/>
                                      </p:to>
                                    </p:set>
                                    <p:animEffect transition="in" filter="fade">
                                      <p:cBhvr>
                                        <p:cTn id="17" dur="500"/>
                                        <p:tgtEl>
                                          <p:spTgt spid="1639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6388"/>
                                        </p:tgtEl>
                                        <p:attrNameLst>
                                          <p:attrName>style.visibility</p:attrName>
                                        </p:attrNameLst>
                                      </p:cBhvr>
                                      <p:to>
                                        <p:strVal val="visible"/>
                                      </p:to>
                                    </p:set>
                                    <p:animEffect transition="in" filter="fade">
                                      <p:cBhvr>
                                        <p:cTn id="22" dur="500"/>
                                        <p:tgtEl>
                                          <p:spTgt spid="163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B32C1D-FC70-4BFD-8B58-AC62C4DE986D}"/>
              </a:ext>
            </a:extLst>
          </p:cNvPr>
          <p:cNvSpPr>
            <a:spLocks noGrp="1"/>
          </p:cNvSpPr>
          <p:nvPr>
            <p:ph type="title"/>
          </p:nvPr>
        </p:nvSpPr>
        <p:spPr/>
        <p:txBody>
          <a:bodyPr/>
          <a:lstStyle/>
          <a:p>
            <a:r>
              <a:rPr lang="en-GB" dirty="0"/>
              <a:t>Abstract</a:t>
            </a:r>
          </a:p>
        </p:txBody>
      </p:sp>
      <p:sp>
        <p:nvSpPr>
          <p:cNvPr id="3" name="Content Placeholder 2">
            <a:extLst>
              <a:ext uri="{FF2B5EF4-FFF2-40B4-BE49-F238E27FC236}">
                <a16:creationId xmlns:a16="http://schemas.microsoft.com/office/drawing/2014/main" id="{9B9FC5E5-0F43-4945-A5EB-DA3E77DEE39D}"/>
              </a:ext>
            </a:extLst>
          </p:cNvPr>
          <p:cNvSpPr>
            <a:spLocks noGrp="1"/>
          </p:cNvSpPr>
          <p:nvPr>
            <p:ph idx="1"/>
          </p:nvPr>
        </p:nvSpPr>
        <p:spPr/>
        <p:txBody>
          <a:bodyPr>
            <a:normAutofit/>
          </a:bodyPr>
          <a:lstStyle/>
          <a:p>
            <a:pPr marL="0" indent="0">
              <a:buNone/>
            </a:pPr>
            <a:r>
              <a:rPr lang="en-GB" sz="2400" dirty="0"/>
              <a:t>The 1985 paper by Carlos </a:t>
            </a:r>
            <a:r>
              <a:rPr lang="en-GB" sz="2400" dirty="0" err="1"/>
              <a:t>Alchourrón</a:t>
            </a:r>
            <a:r>
              <a:rPr lang="en-GB" sz="2400" dirty="0"/>
              <a:t> (1931–1996), Peter </a:t>
            </a:r>
            <a:r>
              <a:rPr lang="en-GB" sz="2400" dirty="0" err="1"/>
              <a:t>Gärdenfors</a:t>
            </a:r>
            <a:r>
              <a:rPr lang="en-GB" sz="2400" dirty="0"/>
              <a:t>, and David Makinson (AGM), “On the Logic of Theory Change: Partial Meet Contraction and Revision Functions” was the starting-point of a large and rapidly growing literature that employs formal models in the investigation of changes in belief states and databases.</a:t>
            </a:r>
          </a:p>
          <a:p>
            <a:endParaRPr lang="en-GB" sz="2400" dirty="0"/>
          </a:p>
        </p:txBody>
      </p:sp>
      <p:sp>
        <p:nvSpPr>
          <p:cNvPr id="4" name="Slide Number Placeholder 3">
            <a:extLst>
              <a:ext uri="{FF2B5EF4-FFF2-40B4-BE49-F238E27FC236}">
                <a16:creationId xmlns:a16="http://schemas.microsoft.com/office/drawing/2014/main" id="{2E82FE05-1E38-4111-8112-24621C4A40BF}"/>
              </a:ext>
            </a:extLst>
          </p:cNvPr>
          <p:cNvSpPr>
            <a:spLocks noGrp="1"/>
          </p:cNvSpPr>
          <p:nvPr>
            <p:ph type="sldNum" sz="quarter" idx="12"/>
          </p:nvPr>
        </p:nvSpPr>
        <p:spPr/>
        <p:txBody>
          <a:bodyPr/>
          <a:lstStyle/>
          <a:p>
            <a:fld id="{D57F1E4F-1CFF-5643-939E-02111984F565}" type="slidenum">
              <a:rPr lang="en-US" smtClean="0"/>
              <a:t>2</a:t>
            </a:fld>
            <a:endParaRPr lang="en-US" dirty="0"/>
          </a:p>
        </p:txBody>
      </p:sp>
    </p:spTree>
    <p:extLst>
      <p:ext uri="{BB962C8B-B14F-4D97-AF65-F5344CB8AC3E}">
        <p14:creationId xmlns:p14="http://schemas.microsoft.com/office/powerpoint/2010/main" val="15945878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5A6092-BDFA-4297-AA08-A001D535EE54}"/>
              </a:ext>
            </a:extLst>
          </p:cNvPr>
          <p:cNvSpPr>
            <a:spLocks noGrp="1"/>
          </p:cNvSpPr>
          <p:nvPr>
            <p:ph type="title"/>
          </p:nvPr>
        </p:nvSpPr>
        <p:spPr/>
        <p:txBody>
          <a:bodyPr/>
          <a:lstStyle/>
          <a:p>
            <a:r>
              <a:rPr lang="en-GB" dirty="0"/>
              <a:t>The Beginning</a:t>
            </a:r>
          </a:p>
        </p:txBody>
      </p:sp>
      <p:sp>
        <p:nvSpPr>
          <p:cNvPr id="3" name="Text Placeholder 2">
            <a:extLst>
              <a:ext uri="{FF2B5EF4-FFF2-40B4-BE49-F238E27FC236}">
                <a16:creationId xmlns:a16="http://schemas.microsoft.com/office/drawing/2014/main" id="{2EBFC3B2-1657-4035-A930-EDAAB0A2BF06}"/>
              </a:ext>
            </a:extLst>
          </p:cNvPr>
          <p:cNvSpPr>
            <a:spLocks noGrp="1"/>
          </p:cNvSpPr>
          <p:nvPr>
            <p:ph type="body" idx="1"/>
          </p:nvPr>
        </p:nvSpPr>
        <p:spPr/>
        <p:txBody>
          <a:bodyPr/>
          <a:lstStyle/>
          <a:p>
            <a:r>
              <a:rPr lang="en-GB" dirty="0"/>
              <a:t>Belief Revision in</a:t>
            </a:r>
          </a:p>
          <a:p>
            <a:r>
              <a:rPr lang="en-GB" dirty="0"/>
              <a:t>Artificial Intelligence</a:t>
            </a:r>
          </a:p>
          <a:p>
            <a:endParaRPr lang="en-GB" dirty="0"/>
          </a:p>
        </p:txBody>
      </p:sp>
      <p:sp>
        <p:nvSpPr>
          <p:cNvPr id="4" name="Slide Number Placeholder 3">
            <a:extLst>
              <a:ext uri="{FF2B5EF4-FFF2-40B4-BE49-F238E27FC236}">
                <a16:creationId xmlns:a16="http://schemas.microsoft.com/office/drawing/2014/main" id="{9CDCCA51-DDD9-4DE4-8DD6-E375847C8C98}"/>
              </a:ext>
            </a:extLst>
          </p:cNvPr>
          <p:cNvSpPr>
            <a:spLocks noGrp="1"/>
          </p:cNvSpPr>
          <p:nvPr>
            <p:ph type="sldNum" sz="quarter" idx="12"/>
          </p:nvPr>
        </p:nvSpPr>
        <p:spPr/>
        <p:txBody>
          <a:bodyPr/>
          <a:lstStyle/>
          <a:p>
            <a:fld id="{D57F1E4F-1CFF-5643-939E-02111984F565}" type="slidenum">
              <a:rPr lang="en-US" smtClean="0"/>
              <a:t>20</a:t>
            </a:fld>
            <a:endParaRPr lang="en-US" dirty="0"/>
          </a:p>
        </p:txBody>
      </p:sp>
    </p:spTree>
    <p:extLst>
      <p:ext uri="{BB962C8B-B14F-4D97-AF65-F5344CB8AC3E}">
        <p14:creationId xmlns:p14="http://schemas.microsoft.com/office/powerpoint/2010/main" val="10780873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5A6092-BDFA-4297-AA08-A001D535EE54}"/>
              </a:ext>
            </a:extLst>
          </p:cNvPr>
          <p:cNvSpPr>
            <a:spLocks noGrp="1"/>
          </p:cNvSpPr>
          <p:nvPr>
            <p:ph type="title"/>
          </p:nvPr>
        </p:nvSpPr>
        <p:spPr/>
        <p:txBody>
          <a:bodyPr/>
          <a:lstStyle/>
          <a:p>
            <a:r>
              <a:rPr lang="en-GB" dirty="0"/>
              <a:t>Perspectives</a:t>
            </a:r>
          </a:p>
        </p:txBody>
      </p:sp>
      <p:sp>
        <p:nvSpPr>
          <p:cNvPr id="3" name="Text Placeholder 2">
            <a:extLst>
              <a:ext uri="{FF2B5EF4-FFF2-40B4-BE49-F238E27FC236}">
                <a16:creationId xmlns:a16="http://schemas.microsoft.com/office/drawing/2014/main" id="{2EBFC3B2-1657-4035-A930-EDAAB0A2BF06}"/>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9CDCCA51-DDD9-4DE4-8DD6-E375847C8C98}"/>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D57F1E4F-1CFF-5643-939E-02111984F565}" type="slidenum">
              <a:rPr kumimoji="0" lang="en-US" sz="2800" b="0" i="0" u="none" strike="noStrike" kern="1200" cap="none" spc="0" normalizeH="0" baseline="0" noProof="0" smtClean="0">
                <a:ln>
                  <a:noFill/>
                </a:ln>
                <a:solidFill>
                  <a:prstClr val="white">
                    <a:tint val="75000"/>
                  </a:prstClr>
                </a:solidFill>
                <a:effectLst/>
                <a:uLnTx/>
                <a:uFillTx/>
                <a:latin typeface="Century Gothic" panose="020B050202020202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200</a:t>
            </a:fld>
            <a:endParaRPr kumimoji="0" lang="en-US" sz="2800" b="0" i="0" u="none" strike="noStrike" kern="1200" cap="none" spc="0" normalizeH="0" baseline="0" noProof="0" dirty="0">
              <a:ln>
                <a:noFill/>
              </a:ln>
              <a:solidFill>
                <a:prstClr val="white">
                  <a:tint val="75000"/>
                </a:prstClr>
              </a:solidFill>
              <a:effectLst/>
              <a:uLnTx/>
              <a:uFillTx/>
              <a:latin typeface="Century Gothic" panose="020B0502020202020204"/>
              <a:ea typeface="+mn-ea"/>
              <a:cs typeface="+mn-cs"/>
            </a:endParaRPr>
          </a:p>
        </p:txBody>
      </p:sp>
    </p:spTree>
    <p:extLst>
      <p:ext uri="{BB962C8B-B14F-4D97-AF65-F5344CB8AC3E}">
        <p14:creationId xmlns:p14="http://schemas.microsoft.com/office/powerpoint/2010/main" val="262112750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GB" dirty="0"/>
              <a:t>Hot topics</a:t>
            </a:r>
          </a:p>
        </p:txBody>
      </p:sp>
      <p:sp>
        <p:nvSpPr>
          <p:cNvPr id="3" name="Content Placeholder 2"/>
          <p:cNvSpPr>
            <a:spLocks noGrp="1"/>
          </p:cNvSpPr>
          <p:nvPr>
            <p:ph idx="1"/>
          </p:nvPr>
        </p:nvSpPr>
        <p:spPr/>
        <p:txBody>
          <a:bodyPr/>
          <a:lstStyle/>
          <a:p>
            <a:r>
              <a:rPr lang="en-GB" dirty="0"/>
              <a:t>Iteration</a:t>
            </a:r>
          </a:p>
          <a:p>
            <a:r>
              <a:rPr lang="en-GB" dirty="0"/>
              <a:t>Ontologies</a:t>
            </a:r>
          </a:p>
          <a:p>
            <a:r>
              <a:rPr lang="en-GB" dirty="0"/>
              <a:t>Horn Contraction</a:t>
            </a:r>
          </a:p>
          <a:p>
            <a:r>
              <a:rPr lang="en-GB" dirty="0"/>
              <a:t>Argumentation</a:t>
            </a:r>
          </a:p>
          <a:p>
            <a:r>
              <a:rPr lang="en-GB" dirty="0"/>
              <a:t>Paraconsistent Models</a:t>
            </a:r>
          </a:p>
          <a:p>
            <a:r>
              <a:rPr lang="en-GB" dirty="0"/>
              <a:t>Implementations</a:t>
            </a:r>
          </a:p>
          <a:p>
            <a:r>
              <a:rPr lang="en-GB" dirty="0"/>
              <a:t>… (incomplete list)</a:t>
            </a:r>
          </a:p>
          <a:p>
            <a:endParaRPr lang="en-GB" dirty="0"/>
          </a:p>
        </p:txBody>
      </p:sp>
      <p:sp>
        <p:nvSpPr>
          <p:cNvPr id="4" name="Slide Number Placeholder 3">
            <a:extLst>
              <a:ext uri="{FF2B5EF4-FFF2-40B4-BE49-F238E27FC236}">
                <a16:creationId xmlns:a16="http://schemas.microsoft.com/office/drawing/2014/main" id="{2A2878E7-FDD9-4433-BC6D-86D3CA383F5B}"/>
              </a:ext>
            </a:extLst>
          </p:cNvPr>
          <p:cNvSpPr>
            <a:spLocks noGrp="1"/>
          </p:cNvSpPr>
          <p:nvPr>
            <p:ph type="sldNum" sz="quarter" idx="12"/>
          </p:nvPr>
        </p:nvSpPr>
        <p:spPr/>
        <p:txBody>
          <a:bodyPr/>
          <a:lstStyle/>
          <a:p>
            <a:fld id="{D57F1E4F-1CFF-5643-939E-02111984F565}" type="slidenum">
              <a:rPr lang="en-US" smtClean="0"/>
              <a:t>201</a:t>
            </a:fld>
            <a:endParaRPr lang="en-US" dirty="0"/>
          </a:p>
        </p:txBody>
      </p:sp>
    </p:spTree>
    <p:extLst>
      <p:ext uri="{BB962C8B-B14F-4D97-AF65-F5344CB8AC3E}">
        <p14:creationId xmlns:p14="http://schemas.microsoft.com/office/powerpoint/2010/main" val="426614684"/>
      </p:ext>
    </p:extLst>
  </p:cSld>
  <p:clrMapOvr>
    <a:masterClrMapping/>
  </p:clrMapOvr>
  <mc:AlternateContent xmlns:mc="http://schemas.openxmlformats.org/markup-compatibility/2006" xmlns:p14="http://schemas.microsoft.com/office/powerpoint/2010/main">
    <mc:Choice Requires="p14">
      <p:transition spd="slow" p14:dur="2000">
        <p14:flythrough/>
      </p:transition>
    </mc:Choice>
    <mc:Fallback xmlns="">
      <p:transition spd="slow">
        <p:fade/>
      </p:transition>
    </mc:Fallback>
  </mc:AlternateContent>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1" name="Picture 7" descr="C:\Users\Eduardo Fermé\Dropbox\ONGOING PAPERS\IJCAI - TUTORIAL CHINA\textos cortados\Image15.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89151" y="1700809"/>
            <a:ext cx="7048500" cy="3562351"/>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2" name="Title 1"/>
          <p:cNvSpPr>
            <a:spLocks noGrp="1"/>
          </p:cNvSpPr>
          <p:nvPr>
            <p:ph type="title"/>
          </p:nvPr>
        </p:nvSpPr>
        <p:spPr/>
        <p:txBody>
          <a:bodyPr/>
          <a:lstStyle/>
          <a:p>
            <a:pPr algn="l"/>
            <a:r>
              <a:rPr lang="en-GB" dirty="0"/>
              <a:t>Ontologies</a:t>
            </a:r>
          </a:p>
        </p:txBody>
      </p:sp>
      <p:sp>
        <p:nvSpPr>
          <p:cNvPr id="4" name="Content Placeholder 3">
            <a:extLst>
              <a:ext uri="{FF2B5EF4-FFF2-40B4-BE49-F238E27FC236}">
                <a16:creationId xmlns:a16="http://schemas.microsoft.com/office/drawing/2014/main" id="{4E602CB6-EF1A-4C23-BC38-16687FAB1B31}"/>
              </a:ext>
            </a:extLst>
          </p:cNvPr>
          <p:cNvSpPr>
            <a:spLocks noGrp="1"/>
          </p:cNvSpPr>
          <p:nvPr>
            <p:ph idx="1"/>
          </p:nvPr>
        </p:nvSpPr>
        <p:spPr/>
        <p:txBody>
          <a:bodyPr/>
          <a:lstStyle/>
          <a:p>
            <a:endParaRPr lang="en-GB"/>
          </a:p>
        </p:txBody>
      </p:sp>
      <p:sp>
        <p:nvSpPr>
          <p:cNvPr id="3" name="Slide Number Placeholder 2">
            <a:extLst>
              <a:ext uri="{FF2B5EF4-FFF2-40B4-BE49-F238E27FC236}">
                <a16:creationId xmlns:a16="http://schemas.microsoft.com/office/drawing/2014/main" id="{BA0318F8-8363-4FC9-8E10-76CCB97E0639}"/>
              </a:ext>
            </a:extLst>
          </p:cNvPr>
          <p:cNvSpPr>
            <a:spLocks noGrp="1"/>
          </p:cNvSpPr>
          <p:nvPr>
            <p:ph type="sldNum" sz="quarter" idx="12"/>
          </p:nvPr>
        </p:nvSpPr>
        <p:spPr/>
        <p:txBody>
          <a:bodyPr/>
          <a:lstStyle/>
          <a:p>
            <a:fld id="{D57F1E4F-1CFF-5643-939E-02111984F565}" type="slidenum">
              <a:rPr lang="en-US" smtClean="0"/>
              <a:t>202</a:t>
            </a:fld>
            <a:endParaRPr lang="en-US" dirty="0"/>
          </a:p>
        </p:txBody>
      </p:sp>
    </p:spTree>
    <p:extLst>
      <p:ext uri="{BB962C8B-B14F-4D97-AF65-F5344CB8AC3E}">
        <p14:creationId xmlns:p14="http://schemas.microsoft.com/office/powerpoint/2010/main" val="41428531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9" name="Picture 3" descr="C:\Users\Eduardo Fermé\Dropbox\ONGOING PAPERS\IJCAI - TUTORIAL CHINA\textos cortados\Image2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83688" y="1813584"/>
            <a:ext cx="7221596" cy="3772760"/>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2" name="Title 1"/>
          <p:cNvSpPr>
            <a:spLocks noGrp="1"/>
          </p:cNvSpPr>
          <p:nvPr>
            <p:ph type="title"/>
          </p:nvPr>
        </p:nvSpPr>
        <p:spPr/>
        <p:txBody>
          <a:bodyPr/>
          <a:lstStyle/>
          <a:p>
            <a:pPr algn="l"/>
            <a:r>
              <a:rPr lang="en-GB" dirty="0"/>
              <a:t>Ontologies: Description Logics</a:t>
            </a:r>
          </a:p>
        </p:txBody>
      </p:sp>
      <p:sp>
        <p:nvSpPr>
          <p:cNvPr id="3" name="Slide Number Placeholder 2">
            <a:extLst>
              <a:ext uri="{FF2B5EF4-FFF2-40B4-BE49-F238E27FC236}">
                <a16:creationId xmlns:a16="http://schemas.microsoft.com/office/drawing/2014/main" id="{2E864450-4A25-47A9-B44B-EE7737B8CC3B}"/>
              </a:ext>
            </a:extLst>
          </p:cNvPr>
          <p:cNvSpPr>
            <a:spLocks noGrp="1"/>
          </p:cNvSpPr>
          <p:nvPr>
            <p:ph type="sldNum" sz="quarter" idx="12"/>
          </p:nvPr>
        </p:nvSpPr>
        <p:spPr/>
        <p:txBody>
          <a:bodyPr/>
          <a:lstStyle/>
          <a:p>
            <a:fld id="{D57F1E4F-1CFF-5643-939E-02111984F565}" type="slidenum">
              <a:rPr lang="en-US" smtClean="0"/>
              <a:t>203</a:t>
            </a:fld>
            <a:endParaRPr lang="en-US" dirty="0"/>
          </a:p>
        </p:txBody>
      </p:sp>
    </p:spTree>
    <p:extLst>
      <p:ext uri="{BB962C8B-B14F-4D97-AF65-F5344CB8AC3E}">
        <p14:creationId xmlns:p14="http://schemas.microsoft.com/office/powerpoint/2010/main" val="1921554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GB" dirty="0"/>
              <a:t>Ontologies and belief revision</a:t>
            </a:r>
          </a:p>
        </p:txBody>
      </p:sp>
      <p:sp>
        <p:nvSpPr>
          <p:cNvPr id="3" name="Slide Number Placeholder 2">
            <a:extLst>
              <a:ext uri="{FF2B5EF4-FFF2-40B4-BE49-F238E27FC236}">
                <a16:creationId xmlns:a16="http://schemas.microsoft.com/office/drawing/2014/main" id="{9C2C48D0-FA93-49FE-814C-C629A4B1A626}"/>
              </a:ext>
            </a:extLst>
          </p:cNvPr>
          <p:cNvSpPr>
            <a:spLocks noGrp="1"/>
          </p:cNvSpPr>
          <p:nvPr>
            <p:ph type="sldNum" sz="quarter" idx="12"/>
          </p:nvPr>
        </p:nvSpPr>
        <p:spPr/>
        <p:txBody>
          <a:bodyPr/>
          <a:lstStyle/>
          <a:p>
            <a:fld id="{D57F1E4F-1CFF-5643-939E-02111984F565}" type="slidenum">
              <a:rPr lang="en-US" smtClean="0"/>
              <a:t>204</a:t>
            </a:fld>
            <a:endParaRPr lang="en-US" dirty="0"/>
          </a:p>
        </p:txBody>
      </p:sp>
      <p:pic>
        <p:nvPicPr>
          <p:cNvPr id="1029" name="Picture 5" descr="C:\Users\Eduardo Fermé\Dropbox\ONGOING PAPERS\IJCAI - TUTORIAL CHINA\textos cortados\Image18.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59832" y="1438836"/>
            <a:ext cx="7486650" cy="2009775"/>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7" name="Picture 2" descr="C:\Users\Eduardo Fermé\Dropbox\ONGOING PAPERS\IJCAI - TUTORIAL CHINA\textos cortados\Image19.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40782" y="3675088"/>
            <a:ext cx="7524750" cy="2562225"/>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Tree>
    <p:extLst>
      <p:ext uri="{BB962C8B-B14F-4D97-AF65-F5344CB8AC3E}">
        <p14:creationId xmlns:p14="http://schemas.microsoft.com/office/powerpoint/2010/main" val="16178144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GB" dirty="0"/>
              <a:t>Horn Belief Change</a:t>
            </a:r>
          </a:p>
        </p:txBody>
      </p:sp>
      <p:sp>
        <p:nvSpPr>
          <p:cNvPr id="3" name="Slide Number Placeholder 2">
            <a:extLst>
              <a:ext uri="{FF2B5EF4-FFF2-40B4-BE49-F238E27FC236}">
                <a16:creationId xmlns:a16="http://schemas.microsoft.com/office/drawing/2014/main" id="{65079980-48FA-40DC-AC7E-BFA570988566}"/>
              </a:ext>
            </a:extLst>
          </p:cNvPr>
          <p:cNvSpPr>
            <a:spLocks noGrp="1"/>
          </p:cNvSpPr>
          <p:nvPr>
            <p:ph type="sldNum" sz="quarter" idx="12"/>
          </p:nvPr>
        </p:nvSpPr>
        <p:spPr/>
        <p:txBody>
          <a:bodyPr/>
          <a:lstStyle/>
          <a:p>
            <a:fld id="{D57F1E4F-1CFF-5643-939E-02111984F565}" type="slidenum">
              <a:rPr lang="en-US" smtClean="0"/>
              <a:t>205</a:t>
            </a:fld>
            <a:endParaRPr lang="en-US" dirty="0"/>
          </a:p>
        </p:txBody>
      </p:sp>
      <p:pic>
        <p:nvPicPr>
          <p:cNvPr id="5125" name="Picture 5" descr="C:\Users\Eduardo Fermé\Dropbox\ONGOING PAPERS\IJCAI - TUTORIAL CHINA\textos cortados\Image87.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63813" y="2060848"/>
            <a:ext cx="7391400" cy="2667000"/>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Tree>
    <p:extLst>
      <p:ext uri="{BB962C8B-B14F-4D97-AF65-F5344CB8AC3E}">
        <p14:creationId xmlns:p14="http://schemas.microsoft.com/office/powerpoint/2010/main" val="1048093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GB" dirty="0"/>
              <a:t>Horn Belief Change</a:t>
            </a:r>
          </a:p>
        </p:txBody>
      </p:sp>
      <p:sp>
        <p:nvSpPr>
          <p:cNvPr id="3" name="Slide Number Placeholder 2">
            <a:extLst>
              <a:ext uri="{FF2B5EF4-FFF2-40B4-BE49-F238E27FC236}">
                <a16:creationId xmlns:a16="http://schemas.microsoft.com/office/drawing/2014/main" id="{B497F497-F306-4E50-86A7-87843734E360}"/>
              </a:ext>
            </a:extLst>
          </p:cNvPr>
          <p:cNvSpPr>
            <a:spLocks noGrp="1"/>
          </p:cNvSpPr>
          <p:nvPr>
            <p:ph type="sldNum" sz="quarter" idx="12"/>
          </p:nvPr>
        </p:nvSpPr>
        <p:spPr/>
        <p:txBody>
          <a:bodyPr/>
          <a:lstStyle/>
          <a:p>
            <a:fld id="{D57F1E4F-1CFF-5643-939E-02111984F565}" type="slidenum">
              <a:rPr lang="en-US" smtClean="0"/>
              <a:t>206</a:t>
            </a:fld>
            <a:endParaRPr lang="en-US" dirty="0"/>
          </a:p>
        </p:txBody>
      </p:sp>
      <p:pic>
        <p:nvPicPr>
          <p:cNvPr id="5124" name="Picture 4" descr="C:\Users\Eduardo Fermé\Dropbox\ONGOING PAPERS\IJCAI - TUTORIAL CHINA\textos cortados\Image88.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43188" y="2276873"/>
            <a:ext cx="7896225" cy="2619375"/>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Tree>
    <p:extLst>
      <p:ext uri="{BB962C8B-B14F-4D97-AF65-F5344CB8AC3E}">
        <p14:creationId xmlns:p14="http://schemas.microsoft.com/office/powerpoint/2010/main" val="2413607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GB" dirty="0"/>
              <a:t>Argumentation</a:t>
            </a:r>
          </a:p>
        </p:txBody>
      </p:sp>
      <p:sp>
        <p:nvSpPr>
          <p:cNvPr id="3" name="Slide Number Placeholder 2">
            <a:extLst>
              <a:ext uri="{FF2B5EF4-FFF2-40B4-BE49-F238E27FC236}">
                <a16:creationId xmlns:a16="http://schemas.microsoft.com/office/drawing/2014/main" id="{F524D55C-3458-426E-AC69-8465D4921CEC}"/>
              </a:ext>
            </a:extLst>
          </p:cNvPr>
          <p:cNvSpPr>
            <a:spLocks noGrp="1"/>
          </p:cNvSpPr>
          <p:nvPr>
            <p:ph type="sldNum" sz="quarter" idx="12"/>
          </p:nvPr>
        </p:nvSpPr>
        <p:spPr/>
        <p:txBody>
          <a:bodyPr/>
          <a:lstStyle/>
          <a:p>
            <a:fld id="{D57F1E4F-1CFF-5643-939E-02111984F565}" type="slidenum">
              <a:rPr lang="en-US" smtClean="0"/>
              <a:t>207</a:t>
            </a:fld>
            <a:endParaRPr lang="en-US" dirty="0"/>
          </a:p>
        </p:txBody>
      </p:sp>
      <p:pic>
        <p:nvPicPr>
          <p:cNvPr id="3074" name="Picture 2" descr="C:\Users\Eduardo Fermé\Dropbox\ONGOING PAPERS\IJCAI - TUTORIAL CHINA\textos cortados\Image24.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55863" y="1700808"/>
            <a:ext cx="7277100" cy="4171950"/>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Tree>
    <p:extLst>
      <p:ext uri="{BB962C8B-B14F-4D97-AF65-F5344CB8AC3E}">
        <p14:creationId xmlns:p14="http://schemas.microsoft.com/office/powerpoint/2010/main" val="19622861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GB" dirty="0"/>
              <a:t>Argumentation</a:t>
            </a:r>
          </a:p>
        </p:txBody>
      </p:sp>
      <p:sp>
        <p:nvSpPr>
          <p:cNvPr id="3" name="Slide Number Placeholder 2">
            <a:extLst>
              <a:ext uri="{FF2B5EF4-FFF2-40B4-BE49-F238E27FC236}">
                <a16:creationId xmlns:a16="http://schemas.microsoft.com/office/drawing/2014/main" id="{C20A6CD4-DABD-45D0-80F4-8E191D8F3C61}"/>
              </a:ext>
            </a:extLst>
          </p:cNvPr>
          <p:cNvSpPr>
            <a:spLocks noGrp="1"/>
          </p:cNvSpPr>
          <p:nvPr>
            <p:ph type="sldNum" sz="quarter" idx="12"/>
          </p:nvPr>
        </p:nvSpPr>
        <p:spPr/>
        <p:txBody>
          <a:bodyPr/>
          <a:lstStyle/>
          <a:p>
            <a:fld id="{D57F1E4F-1CFF-5643-939E-02111984F565}" type="slidenum">
              <a:rPr lang="en-US" smtClean="0"/>
              <a:t>208</a:t>
            </a:fld>
            <a:endParaRPr lang="en-US" dirty="0"/>
          </a:p>
        </p:txBody>
      </p:sp>
      <p:pic>
        <p:nvPicPr>
          <p:cNvPr id="4098" name="Picture 2" descr="C:\Users\Eduardo Fermé\Dropbox\ONGOING PAPERS\IJCAI - TUTORIAL CHINA\textos cortados\Image25.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65376" y="2653308"/>
            <a:ext cx="7458075" cy="2266950"/>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Tree>
    <p:extLst>
      <p:ext uri="{BB962C8B-B14F-4D97-AF65-F5344CB8AC3E}">
        <p14:creationId xmlns:p14="http://schemas.microsoft.com/office/powerpoint/2010/main" val="669420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GB" dirty="0"/>
              <a:t>Argumentation</a:t>
            </a:r>
          </a:p>
        </p:txBody>
      </p:sp>
      <p:sp>
        <p:nvSpPr>
          <p:cNvPr id="3" name="Slide Number Placeholder 2">
            <a:extLst>
              <a:ext uri="{FF2B5EF4-FFF2-40B4-BE49-F238E27FC236}">
                <a16:creationId xmlns:a16="http://schemas.microsoft.com/office/drawing/2014/main" id="{D2AF5800-284C-4695-9C59-441790EC8DE1}"/>
              </a:ext>
            </a:extLst>
          </p:cNvPr>
          <p:cNvSpPr>
            <a:spLocks noGrp="1"/>
          </p:cNvSpPr>
          <p:nvPr>
            <p:ph type="sldNum" sz="quarter" idx="12"/>
          </p:nvPr>
        </p:nvSpPr>
        <p:spPr/>
        <p:txBody>
          <a:bodyPr/>
          <a:lstStyle/>
          <a:p>
            <a:fld id="{D57F1E4F-1CFF-5643-939E-02111984F565}" type="slidenum">
              <a:rPr lang="en-US" smtClean="0"/>
              <a:t>209</a:t>
            </a:fld>
            <a:endParaRPr lang="en-US" dirty="0"/>
          </a:p>
        </p:txBody>
      </p:sp>
      <p:pic>
        <p:nvPicPr>
          <p:cNvPr id="5122" name="Picture 2" descr="C:\Users\Eduardo Fermé\Dropbox\ONGOING PAPERS\IJCAI - TUTORIAL CHINA\textos cortados\Image26.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78922" y="2276873"/>
            <a:ext cx="6830981" cy="2791461"/>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Tree>
    <p:extLst>
      <p:ext uri="{BB962C8B-B14F-4D97-AF65-F5344CB8AC3E}">
        <p14:creationId xmlns:p14="http://schemas.microsoft.com/office/powerpoint/2010/main" val="5383800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2"/>
          <p:cNvSpPr>
            <a:spLocks noGrp="1" noChangeArrowheads="1"/>
          </p:cNvSpPr>
          <p:nvPr>
            <p:ph type="title"/>
          </p:nvPr>
        </p:nvSpPr>
        <p:spPr/>
        <p:txBody>
          <a:bodyPr/>
          <a:lstStyle/>
          <a:p>
            <a:pPr algn="l"/>
            <a:r>
              <a:rPr lang="en-GB" noProof="0" dirty="0"/>
              <a:t>The AI crisis in the ´80</a:t>
            </a:r>
          </a:p>
        </p:txBody>
      </p:sp>
      <p:sp>
        <p:nvSpPr>
          <p:cNvPr id="147461" name="Rectangle 5"/>
          <p:cNvSpPr>
            <a:spLocks noGrp="1" noChangeArrowheads="1"/>
          </p:cNvSpPr>
          <p:nvPr>
            <p:ph idx="1"/>
          </p:nvPr>
        </p:nvSpPr>
        <p:spPr>
          <a:xfrm>
            <a:off x="646111" y="1448007"/>
            <a:ext cx="8946541" cy="4195481"/>
          </a:xfrm>
        </p:spPr>
        <p:txBody>
          <a:bodyPr>
            <a:normAutofit/>
          </a:bodyPr>
          <a:lstStyle/>
          <a:p>
            <a:r>
              <a:rPr lang="en-GB" sz="2800" noProof="0" dirty="0"/>
              <a:t>Allen Newell  pointed out three indicators:</a:t>
            </a:r>
          </a:p>
          <a:p>
            <a:endParaRPr lang="en-GB" sz="2800" dirty="0"/>
          </a:p>
          <a:p>
            <a:pPr marL="457200" lvl="1" indent="0">
              <a:buNone/>
            </a:pPr>
            <a:endParaRPr lang="en-GB" sz="2400" noProof="0" dirty="0"/>
          </a:p>
        </p:txBody>
      </p:sp>
      <p:sp>
        <p:nvSpPr>
          <p:cNvPr id="2" name="Slide Number Placeholder 1">
            <a:extLst>
              <a:ext uri="{FF2B5EF4-FFF2-40B4-BE49-F238E27FC236}">
                <a16:creationId xmlns:a16="http://schemas.microsoft.com/office/drawing/2014/main" id="{2053FBD0-91BF-4280-BB16-1807BC92CA13}"/>
              </a:ext>
            </a:extLst>
          </p:cNvPr>
          <p:cNvSpPr>
            <a:spLocks noGrp="1"/>
          </p:cNvSpPr>
          <p:nvPr>
            <p:ph type="sldNum" sz="quarter" idx="12"/>
          </p:nvPr>
        </p:nvSpPr>
        <p:spPr/>
        <p:txBody>
          <a:bodyPr/>
          <a:lstStyle/>
          <a:p>
            <a:fld id="{D57F1E4F-1CFF-5643-939E-02111984F565}" type="slidenum">
              <a:rPr lang="en-US" smtClean="0"/>
              <a:t>21</a:t>
            </a:fld>
            <a:endParaRPr lang="en-US" dirty="0"/>
          </a:p>
        </p:txBody>
      </p:sp>
      <p:pic>
        <p:nvPicPr>
          <p:cNvPr id="147462" name="Picture 6" descr="Allen Newel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69375" y="2524148"/>
            <a:ext cx="2105025" cy="2132013"/>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a:ext uri="{91240B29-F687-4F45-9708-019B960494DF}">
              <a14:hiddenLine xmlns:a14="http://schemas.microsoft.com/office/drawing/2010/main" w="9525">
                <a:solidFill>
                  <a:srgbClr val="000000"/>
                </a:solidFill>
                <a:miter lim="800000"/>
                <a:headEnd/>
                <a:tailEnd/>
              </a14:hiddenLine>
            </a:ext>
          </a:extLst>
        </p:spPr>
      </p:pic>
      <p:sp>
        <p:nvSpPr>
          <p:cNvPr id="147463" name="Rectangle 7"/>
          <p:cNvSpPr>
            <a:spLocks noChangeArrowheads="1"/>
          </p:cNvSpPr>
          <p:nvPr/>
        </p:nvSpPr>
        <p:spPr bwMode="auto">
          <a:xfrm>
            <a:off x="2438400" y="6272065"/>
            <a:ext cx="73152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eaLnBrk="0" hangingPunct="0"/>
            <a:r>
              <a:rPr lang="es-ES_tradnl" i="1" dirty="0">
                <a:solidFill>
                  <a:srgbClr val="FFFF00"/>
                </a:solidFill>
                <a:latin typeface="Times New Roman" pitchFamily="18" charset="0"/>
              </a:rPr>
              <a:t>“</a:t>
            </a:r>
            <a:r>
              <a:rPr lang="es-ES_tradnl" i="1" dirty="0" err="1">
                <a:solidFill>
                  <a:srgbClr val="FFFF00"/>
                </a:solidFill>
                <a:latin typeface="Times New Roman" pitchFamily="18" charset="0"/>
              </a:rPr>
              <a:t>The</a:t>
            </a:r>
            <a:r>
              <a:rPr lang="es-ES_tradnl" i="1" dirty="0">
                <a:solidFill>
                  <a:srgbClr val="FFFF00"/>
                </a:solidFill>
                <a:latin typeface="Times New Roman" pitchFamily="18" charset="0"/>
              </a:rPr>
              <a:t> </a:t>
            </a:r>
            <a:r>
              <a:rPr lang="es-ES_tradnl" i="1" dirty="0" err="1">
                <a:solidFill>
                  <a:srgbClr val="FFFF00"/>
                </a:solidFill>
                <a:latin typeface="Times New Roman" pitchFamily="18" charset="0"/>
              </a:rPr>
              <a:t>Knowledge</a:t>
            </a:r>
            <a:r>
              <a:rPr lang="es-ES_tradnl" i="1" dirty="0">
                <a:solidFill>
                  <a:srgbClr val="FFFF00"/>
                </a:solidFill>
                <a:latin typeface="Times New Roman" pitchFamily="18" charset="0"/>
              </a:rPr>
              <a:t> </a:t>
            </a:r>
            <a:r>
              <a:rPr lang="es-ES_tradnl" i="1" dirty="0" err="1">
                <a:solidFill>
                  <a:srgbClr val="FFFF00"/>
                </a:solidFill>
                <a:latin typeface="Times New Roman" pitchFamily="18" charset="0"/>
              </a:rPr>
              <a:t>Level</a:t>
            </a:r>
            <a:r>
              <a:rPr lang="es-ES_tradnl" i="1" dirty="0">
                <a:solidFill>
                  <a:srgbClr val="FFFF00"/>
                </a:solidFill>
                <a:latin typeface="Times New Roman" pitchFamily="18" charset="0"/>
              </a:rPr>
              <a:t>” </a:t>
            </a:r>
            <a:r>
              <a:rPr lang="pt-PT" dirty="0">
                <a:solidFill>
                  <a:srgbClr val="FFFF00"/>
                </a:solidFill>
                <a:latin typeface="Times New Roman" pitchFamily="18" charset="0"/>
              </a:rPr>
              <a:t>1981</a:t>
            </a:r>
            <a:endParaRPr lang="es-ES_tradnl" dirty="0">
              <a:solidFill>
                <a:srgbClr val="FFFF00"/>
              </a:solidFill>
              <a:latin typeface="Times New Roman" pitchFamily="18" charset="0"/>
            </a:endParaRPr>
          </a:p>
        </p:txBody>
      </p:sp>
      <p:sp>
        <p:nvSpPr>
          <p:cNvPr id="147465" name="Text Box 9"/>
          <p:cNvSpPr txBox="1">
            <a:spLocks noChangeArrowheads="1"/>
          </p:cNvSpPr>
          <p:nvPr/>
        </p:nvSpPr>
        <p:spPr bwMode="auto">
          <a:xfrm>
            <a:off x="561484" y="2101564"/>
            <a:ext cx="6926143" cy="44442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2">
              <a:spcBef>
                <a:spcPct val="20000"/>
              </a:spcBef>
              <a:buClr>
                <a:srgbClr val="660000"/>
              </a:buClr>
              <a:buSzPct val="65000"/>
            </a:pPr>
            <a:r>
              <a:rPr lang="en-US" sz="2800" i="1" dirty="0">
                <a:solidFill>
                  <a:srgbClr val="FFFF00"/>
                </a:solidFill>
                <a:latin typeface="Times New Roman" pitchFamily="18" charset="0"/>
              </a:rPr>
              <a:t>“A first indicator comes from our continually giving to representation a</a:t>
            </a:r>
          </a:p>
          <a:p>
            <a:pPr lvl="2">
              <a:spcBef>
                <a:spcPct val="20000"/>
              </a:spcBef>
              <a:buClr>
                <a:srgbClr val="660000"/>
              </a:buClr>
              <a:buSzPct val="65000"/>
            </a:pPr>
            <a:r>
              <a:rPr lang="en-US" sz="2800" i="1" dirty="0">
                <a:solidFill>
                  <a:srgbClr val="FFFF00"/>
                </a:solidFill>
                <a:latin typeface="Times New Roman" pitchFamily="18" charset="0"/>
              </a:rPr>
              <a:t>somewhat magical role.</a:t>
            </a:r>
          </a:p>
          <a:p>
            <a:pPr lvl="2">
              <a:spcBef>
                <a:spcPct val="20000"/>
              </a:spcBef>
              <a:buClr>
                <a:srgbClr val="660000"/>
              </a:buClr>
              <a:buSzPct val="65000"/>
            </a:pPr>
            <a:endParaRPr lang="en-US" sz="2800" i="1" dirty="0">
              <a:solidFill>
                <a:srgbClr val="FFFF00"/>
              </a:solidFill>
              <a:latin typeface="Times New Roman" pitchFamily="18" charset="0"/>
            </a:endParaRPr>
          </a:p>
          <a:p>
            <a:pPr lvl="2">
              <a:spcBef>
                <a:spcPct val="20000"/>
              </a:spcBef>
              <a:buClr>
                <a:srgbClr val="660000"/>
              </a:buClr>
              <a:buSzPct val="65000"/>
            </a:pPr>
            <a:r>
              <a:rPr lang="en-US" sz="2800" i="1" dirty="0">
                <a:solidFill>
                  <a:srgbClr val="FFFF00"/>
                </a:solidFill>
                <a:latin typeface="Times New Roman" pitchFamily="18" charset="0"/>
              </a:rPr>
              <a:t>What is indicative of underlying difficulties is our inclination to treat representation like a homunculus, as the locus of real intelligence”.</a:t>
            </a:r>
          </a:p>
          <a:p>
            <a:pPr eaLnBrk="0" hangingPunct="0">
              <a:spcBef>
                <a:spcPct val="50000"/>
              </a:spcBef>
            </a:pPr>
            <a:endParaRPr lang="en-US" sz="2800" i="1" dirty="0">
              <a:solidFill>
                <a:srgbClr val="FFFF00"/>
              </a:solidFill>
              <a:latin typeface="Times New Roman" pitchFamily="18" charset="0"/>
            </a:endParaRPr>
          </a:p>
        </p:txBody>
      </p:sp>
    </p:spTree>
    <p:extLst>
      <p:ext uri="{BB962C8B-B14F-4D97-AF65-F5344CB8AC3E}">
        <p14:creationId xmlns:p14="http://schemas.microsoft.com/office/powerpoint/2010/main" val="3961115605"/>
      </p:ext>
    </p:extLst>
  </p:cSld>
  <p:clrMapOvr>
    <a:masterClrMapping/>
  </p:clrMapOvr>
  <mc:AlternateContent xmlns:mc="http://schemas.openxmlformats.org/markup-compatibility/2006" xmlns:p14="http://schemas.microsoft.com/office/powerpoint/2010/main">
    <mc:Choice Requires="p14">
      <p:transition spd="slow" p14:dur="2000">
        <p14:flythrough/>
      </p:transition>
    </mc:Choice>
    <mc:Fallback xmlns="">
      <p:transition spd="slow">
        <p:fade/>
      </p:transition>
    </mc:Fallback>
  </mc:AlternateContent>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3" descr="C:\Users\Eduardo Fermé\Dropbox\ONGOING PAPERS\IJCAI - TUTORIAL CHINA\textos cortados\Image30.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89213" y="1700808"/>
            <a:ext cx="6953250" cy="4152900"/>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2" name="Title 1"/>
          <p:cNvSpPr>
            <a:spLocks noGrp="1"/>
          </p:cNvSpPr>
          <p:nvPr>
            <p:ph type="title"/>
          </p:nvPr>
        </p:nvSpPr>
        <p:spPr/>
        <p:txBody>
          <a:bodyPr/>
          <a:lstStyle/>
          <a:p>
            <a:pPr algn="l"/>
            <a:r>
              <a:rPr lang="en-GB" dirty="0"/>
              <a:t>Implementations</a:t>
            </a:r>
          </a:p>
        </p:txBody>
      </p:sp>
      <p:sp>
        <p:nvSpPr>
          <p:cNvPr id="3" name="Slide Number Placeholder 2">
            <a:extLst>
              <a:ext uri="{FF2B5EF4-FFF2-40B4-BE49-F238E27FC236}">
                <a16:creationId xmlns:a16="http://schemas.microsoft.com/office/drawing/2014/main" id="{7CE3E263-482B-4526-938F-6CA01BBDAC3A}"/>
              </a:ext>
            </a:extLst>
          </p:cNvPr>
          <p:cNvSpPr>
            <a:spLocks noGrp="1"/>
          </p:cNvSpPr>
          <p:nvPr>
            <p:ph type="sldNum" sz="quarter" idx="12"/>
          </p:nvPr>
        </p:nvSpPr>
        <p:spPr/>
        <p:txBody>
          <a:bodyPr/>
          <a:lstStyle/>
          <a:p>
            <a:fld id="{D57F1E4F-1CFF-5643-939E-02111984F565}" type="slidenum">
              <a:rPr lang="en-US" smtClean="0"/>
              <a:t>210</a:t>
            </a:fld>
            <a:endParaRPr lang="en-US" dirty="0"/>
          </a:p>
        </p:txBody>
      </p:sp>
    </p:spTree>
    <p:extLst>
      <p:ext uri="{BB962C8B-B14F-4D97-AF65-F5344CB8AC3E}">
        <p14:creationId xmlns:p14="http://schemas.microsoft.com/office/powerpoint/2010/main" val="7215290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5A6092-BDFA-4297-AA08-A001D535EE54}"/>
              </a:ext>
            </a:extLst>
          </p:cNvPr>
          <p:cNvSpPr>
            <a:spLocks noGrp="1"/>
          </p:cNvSpPr>
          <p:nvPr>
            <p:ph type="title"/>
          </p:nvPr>
        </p:nvSpPr>
        <p:spPr/>
        <p:txBody>
          <a:bodyPr/>
          <a:lstStyle/>
          <a:p>
            <a:r>
              <a:rPr lang="en-GB" dirty="0"/>
              <a:t>Research in AGM</a:t>
            </a:r>
          </a:p>
        </p:txBody>
      </p:sp>
      <p:sp>
        <p:nvSpPr>
          <p:cNvPr id="3" name="Text Placeholder 2">
            <a:extLst>
              <a:ext uri="{FF2B5EF4-FFF2-40B4-BE49-F238E27FC236}">
                <a16:creationId xmlns:a16="http://schemas.microsoft.com/office/drawing/2014/main" id="{2EBFC3B2-1657-4035-A930-EDAAB0A2BF06}"/>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9CDCCA51-DDD9-4DE4-8DD6-E375847C8C98}"/>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D57F1E4F-1CFF-5643-939E-02111984F565}" type="slidenum">
              <a:rPr kumimoji="0" lang="en-US" sz="2800" b="0" i="0" u="none" strike="noStrike" kern="1200" cap="none" spc="0" normalizeH="0" baseline="0" noProof="0" smtClean="0">
                <a:ln>
                  <a:noFill/>
                </a:ln>
                <a:solidFill>
                  <a:prstClr val="white">
                    <a:tint val="75000"/>
                  </a:prstClr>
                </a:solidFill>
                <a:effectLst/>
                <a:uLnTx/>
                <a:uFillTx/>
                <a:latin typeface="Century Gothic" panose="020B050202020202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211</a:t>
            </a:fld>
            <a:endParaRPr kumimoji="0" lang="en-US" sz="2800" b="0" i="0" u="none" strike="noStrike" kern="1200" cap="none" spc="0" normalizeH="0" baseline="0" noProof="0" dirty="0">
              <a:ln>
                <a:noFill/>
              </a:ln>
              <a:solidFill>
                <a:prstClr val="white">
                  <a:tint val="75000"/>
                </a:prstClr>
              </a:solidFill>
              <a:effectLst/>
              <a:uLnTx/>
              <a:uFillTx/>
              <a:latin typeface="Century Gothic" panose="020B0502020202020204"/>
              <a:ea typeface="+mn-ea"/>
              <a:cs typeface="+mn-cs"/>
            </a:endParaRPr>
          </a:p>
        </p:txBody>
      </p:sp>
    </p:spTree>
    <p:extLst>
      <p:ext uri="{BB962C8B-B14F-4D97-AF65-F5344CB8AC3E}">
        <p14:creationId xmlns:p14="http://schemas.microsoft.com/office/powerpoint/2010/main" val="687825655"/>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noProof="0" dirty="0"/>
              <a:t>One usual way ...</a:t>
            </a:r>
          </a:p>
        </p:txBody>
      </p:sp>
      <p:sp>
        <p:nvSpPr>
          <p:cNvPr id="4" name="Content Placeholder 3"/>
          <p:cNvSpPr>
            <a:spLocks noGrp="1"/>
          </p:cNvSpPr>
          <p:nvPr>
            <p:ph idx="1"/>
          </p:nvPr>
        </p:nvSpPr>
        <p:spPr/>
        <p:txBody>
          <a:bodyPr/>
          <a:lstStyle/>
          <a:p>
            <a:r>
              <a:rPr lang="en-GB" noProof="0" dirty="0"/>
              <a:t>We start with an idea/intuition/problem in one of the five AGM presentation.</a:t>
            </a:r>
          </a:p>
          <a:p>
            <a:r>
              <a:rPr lang="en-GB" noProof="0" dirty="0"/>
              <a:t>After that we complete our intuition in the presentation selected</a:t>
            </a:r>
          </a:p>
          <a:p>
            <a:r>
              <a:rPr lang="en-GB" noProof="0" dirty="0"/>
              <a:t>Then we try to formalize it in one or some of the others presentations</a:t>
            </a:r>
          </a:p>
          <a:p>
            <a:endParaRPr lang="en-GB" noProof="0" dirty="0"/>
          </a:p>
          <a:p>
            <a:pPr marL="0" indent="0">
              <a:buNone/>
            </a:pPr>
            <a:endParaRPr lang="en-GB" noProof="0" dirty="0"/>
          </a:p>
        </p:txBody>
      </p:sp>
      <p:sp>
        <p:nvSpPr>
          <p:cNvPr id="2" name="Slide Number Placeholder 1">
            <a:extLst>
              <a:ext uri="{FF2B5EF4-FFF2-40B4-BE49-F238E27FC236}">
                <a16:creationId xmlns:a16="http://schemas.microsoft.com/office/drawing/2014/main" id="{A56F790E-FFB9-41B3-B713-F9C4EAD9251C}"/>
              </a:ext>
            </a:extLst>
          </p:cNvPr>
          <p:cNvSpPr>
            <a:spLocks noGrp="1"/>
          </p:cNvSpPr>
          <p:nvPr>
            <p:ph type="sldNum" sz="quarter" idx="12"/>
          </p:nvPr>
        </p:nvSpPr>
        <p:spPr/>
        <p:txBody>
          <a:bodyPr/>
          <a:lstStyle/>
          <a:p>
            <a:fld id="{D57F1E4F-1CFF-5643-939E-02111984F565}" type="slidenum">
              <a:rPr lang="en-US" smtClean="0"/>
              <a:t>212</a:t>
            </a:fld>
            <a:endParaRPr lang="en-US" dirty="0"/>
          </a:p>
        </p:txBody>
      </p:sp>
    </p:spTree>
    <p:extLst>
      <p:ext uri="{BB962C8B-B14F-4D97-AF65-F5344CB8AC3E}">
        <p14:creationId xmlns:p14="http://schemas.microsoft.com/office/powerpoint/2010/main" val="3725619080"/>
      </p:ext>
    </p:extLst>
  </p:cSld>
  <p:clrMapOvr>
    <a:masterClrMapping/>
  </p:clrMapOvr>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noProof="0" dirty="0"/>
              <a:t>One usual way ...</a:t>
            </a:r>
          </a:p>
        </p:txBody>
      </p:sp>
      <p:sp>
        <p:nvSpPr>
          <p:cNvPr id="4" name="Content Placeholder 3"/>
          <p:cNvSpPr>
            <a:spLocks noGrp="1"/>
          </p:cNvSpPr>
          <p:nvPr>
            <p:ph idx="1"/>
          </p:nvPr>
        </p:nvSpPr>
        <p:spPr/>
        <p:txBody>
          <a:bodyPr/>
          <a:lstStyle/>
          <a:p>
            <a:r>
              <a:rPr lang="en-GB" noProof="0" dirty="0"/>
              <a:t>From instance</a:t>
            </a:r>
          </a:p>
          <a:p>
            <a:endParaRPr lang="en-GB" noProof="0" dirty="0"/>
          </a:p>
          <a:p>
            <a:r>
              <a:rPr lang="en-GB" noProof="0" dirty="0"/>
              <a:t>From postulates we try later to obtain a constructive method or a semantic</a:t>
            </a:r>
          </a:p>
          <a:p>
            <a:endParaRPr lang="en-GB" noProof="0" dirty="0"/>
          </a:p>
          <a:p>
            <a:r>
              <a:rPr lang="en-GB" noProof="0" dirty="0"/>
              <a:t>From a constructive method sometimes we try to obtain the axiomatic (or at list a list of axioms that capture the behaviour of the model).</a:t>
            </a:r>
          </a:p>
          <a:p>
            <a:pPr marL="0" indent="0">
              <a:buNone/>
            </a:pPr>
            <a:endParaRPr lang="en-GB" noProof="0" dirty="0"/>
          </a:p>
        </p:txBody>
      </p:sp>
      <p:sp>
        <p:nvSpPr>
          <p:cNvPr id="2" name="Slide Number Placeholder 1">
            <a:extLst>
              <a:ext uri="{FF2B5EF4-FFF2-40B4-BE49-F238E27FC236}">
                <a16:creationId xmlns:a16="http://schemas.microsoft.com/office/drawing/2014/main" id="{85E80551-2E9B-421E-B0E9-504C568E06E0}"/>
              </a:ext>
            </a:extLst>
          </p:cNvPr>
          <p:cNvSpPr>
            <a:spLocks noGrp="1"/>
          </p:cNvSpPr>
          <p:nvPr>
            <p:ph type="sldNum" sz="quarter" idx="12"/>
          </p:nvPr>
        </p:nvSpPr>
        <p:spPr/>
        <p:txBody>
          <a:bodyPr/>
          <a:lstStyle/>
          <a:p>
            <a:fld id="{D57F1E4F-1CFF-5643-939E-02111984F565}" type="slidenum">
              <a:rPr lang="en-US" smtClean="0"/>
              <a:t>213</a:t>
            </a:fld>
            <a:endParaRPr lang="en-US" dirty="0"/>
          </a:p>
        </p:txBody>
      </p:sp>
    </p:spTree>
    <p:extLst>
      <p:ext uri="{BB962C8B-B14F-4D97-AF65-F5344CB8AC3E}">
        <p14:creationId xmlns:p14="http://schemas.microsoft.com/office/powerpoint/2010/main" val="815661504"/>
      </p:ext>
    </p:extLst>
  </p:cSld>
  <p:clrMapOvr>
    <a:masterClrMapping/>
  </p:clrMapOvr>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But …</a:t>
            </a:r>
          </a:p>
        </p:txBody>
      </p:sp>
      <p:sp>
        <p:nvSpPr>
          <p:cNvPr id="3" name="Content Placeholder 2"/>
          <p:cNvSpPr>
            <a:spLocks noGrp="1"/>
          </p:cNvSpPr>
          <p:nvPr>
            <p:ph idx="1"/>
          </p:nvPr>
        </p:nvSpPr>
        <p:spPr/>
        <p:txBody>
          <a:bodyPr/>
          <a:lstStyle/>
          <a:p>
            <a:r>
              <a:rPr lang="en-GB" noProof="0" dirty="0"/>
              <a:t>Sometimes a simple idea in one presentation require a hard work in the others …</a:t>
            </a:r>
          </a:p>
          <a:p>
            <a:endParaRPr lang="en-GB" noProof="0" dirty="0"/>
          </a:p>
          <a:p>
            <a:r>
              <a:rPr lang="en-GB" noProof="0" dirty="0"/>
              <a:t>Example: Revision by comparison</a:t>
            </a:r>
          </a:p>
          <a:p>
            <a:endParaRPr lang="en-GB" dirty="0"/>
          </a:p>
          <a:p>
            <a:pPr marL="0" lvl="1" indent="0">
              <a:spcBef>
                <a:spcPts val="800"/>
              </a:spcBef>
              <a:buNone/>
            </a:pPr>
            <a:r>
              <a:rPr lang="en-GB" sz="2000" dirty="0"/>
              <a:t>“Revision by Comparison”. Eduardo Fermé, Hans </a:t>
            </a:r>
            <a:r>
              <a:rPr lang="en-GB" sz="2000" dirty="0" err="1"/>
              <a:t>Rott</a:t>
            </a:r>
            <a:r>
              <a:rPr lang="en-GB" sz="2000" dirty="0"/>
              <a:t>. Artiﬁcial Intelligence. Elsevier Publisher. 157 pp 5 -- 47. 2004</a:t>
            </a:r>
          </a:p>
          <a:p>
            <a:pPr marL="0" indent="0">
              <a:buNone/>
            </a:pPr>
            <a:endParaRPr lang="en-GB" noProof="0" dirty="0"/>
          </a:p>
        </p:txBody>
      </p:sp>
      <p:sp>
        <p:nvSpPr>
          <p:cNvPr id="4" name="Slide Number Placeholder 3">
            <a:extLst>
              <a:ext uri="{FF2B5EF4-FFF2-40B4-BE49-F238E27FC236}">
                <a16:creationId xmlns:a16="http://schemas.microsoft.com/office/drawing/2014/main" id="{A62FC5CF-8C66-4BDE-A75B-0E4B2482BD3A}"/>
              </a:ext>
            </a:extLst>
          </p:cNvPr>
          <p:cNvSpPr>
            <a:spLocks noGrp="1"/>
          </p:cNvSpPr>
          <p:nvPr>
            <p:ph type="sldNum" sz="quarter" idx="12"/>
          </p:nvPr>
        </p:nvSpPr>
        <p:spPr/>
        <p:txBody>
          <a:bodyPr/>
          <a:lstStyle/>
          <a:p>
            <a:fld id="{D57F1E4F-1CFF-5643-939E-02111984F565}" type="slidenum">
              <a:rPr lang="en-US" smtClean="0"/>
              <a:t>214</a:t>
            </a:fld>
            <a:endParaRPr lang="en-US" dirty="0"/>
          </a:p>
        </p:txBody>
      </p:sp>
    </p:spTree>
    <p:extLst>
      <p:ext uri="{BB962C8B-B14F-4D97-AF65-F5344CB8AC3E}">
        <p14:creationId xmlns:p14="http://schemas.microsoft.com/office/powerpoint/2010/main" val="1506572385"/>
      </p:ext>
    </p:extLst>
  </p:cSld>
  <p:clrMapOvr>
    <a:masterClrMapping/>
  </p:clrMapOvr>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Revision by Comparison</a:t>
            </a:r>
          </a:p>
        </p:txBody>
      </p:sp>
      <p:sp>
        <p:nvSpPr>
          <p:cNvPr id="3" name="Content Placeholder 2"/>
          <p:cNvSpPr>
            <a:spLocks noGrp="1"/>
          </p:cNvSpPr>
          <p:nvPr>
            <p:ph idx="1"/>
          </p:nvPr>
        </p:nvSpPr>
        <p:spPr/>
        <p:txBody>
          <a:bodyPr>
            <a:normAutofit fontScale="92500" lnSpcReduction="20000"/>
          </a:bodyPr>
          <a:lstStyle/>
          <a:p>
            <a:pPr marL="0" indent="0">
              <a:buNone/>
            </a:pPr>
            <a:r>
              <a:rPr lang="en-GB" sz="2800" dirty="0"/>
              <a:t>Key idea:</a:t>
            </a:r>
          </a:p>
          <a:p>
            <a:endParaRPr lang="en-GB" sz="2800" dirty="0"/>
          </a:p>
          <a:p>
            <a:r>
              <a:rPr lang="en-GB" sz="2800" b="1" dirty="0"/>
              <a:t>We use reference beliefs in order to determine the degree of entrenchment of the newly accepted piece of information.</a:t>
            </a:r>
          </a:p>
          <a:p>
            <a:pPr marL="0" indent="0">
              <a:buNone/>
            </a:pPr>
            <a:endParaRPr lang="en-GB" sz="2800" dirty="0"/>
          </a:p>
          <a:p>
            <a:pPr marL="0" indent="0">
              <a:buNone/>
            </a:pPr>
            <a:r>
              <a:rPr lang="en-GB" sz="2800" dirty="0"/>
              <a:t>Or more easy …</a:t>
            </a:r>
          </a:p>
          <a:p>
            <a:pPr marL="0" indent="0">
              <a:buNone/>
            </a:pPr>
            <a:endParaRPr lang="en-GB" sz="2800" dirty="0"/>
          </a:p>
          <a:p>
            <a:r>
              <a:rPr lang="en-GB" sz="2800" b="1" dirty="0"/>
              <a:t>accept β with a degree of plausibility that at least equals that of α.</a:t>
            </a:r>
          </a:p>
        </p:txBody>
      </p:sp>
      <p:sp>
        <p:nvSpPr>
          <p:cNvPr id="4" name="Slide Number Placeholder 3">
            <a:extLst>
              <a:ext uri="{FF2B5EF4-FFF2-40B4-BE49-F238E27FC236}">
                <a16:creationId xmlns:a16="http://schemas.microsoft.com/office/drawing/2014/main" id="{8CBB386F-E0E5-4F07-AADA-F128E6A97201}"/>
              </a:ext>
            </a:extLst>
          </p:cNvPr>
          <p:cNvSpPr>
            <a:spLocks noGrp="1"/>
          </p:cNvSpPr>
          <p:nvPr>
            <p:ph type="sldNum" sz="quarter" idx="12"/>
          </p:nvPr>
        </p:nvSpPr>
        <p:spPr/>
        <p:txBody>
          <a:bodyPr/>
          <a:lstStyle/>
          <a:p>
            <a:fld id="{D57F1E4F-1CFF-5643-939E-02111984F565}" type="slidenum">
              <a:rPr lang="en-US" smtClean="0"/>
              <a:t>215</a:t>
            </a:fld>
            <a:endParaRPr lang="en-US" dirty="0"/>
          </a:p>
        </p:txBody>
      </p:sp>
    </p:spTree>
    <p:extLst>
      <p:ext uri="{BB962C8B-B14F-4D97-AF65-F5344CB8AC3E}">
        <p14:creationId xmlns:p14="http://schemas.microsoft.com/office/powerpoint/2010/main" val="57744575"/>
      </p:ext>
    </p:extLst>
  </p:cSld>
  <p:clrMapOvr>
    <a:masterClrMapping/>
  </p:clrMapOvr>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Revision by Comparison</a:t>
            </a:r>
          </a:p>
        </p:txBody>
      </p:sp>
      <p:sp>
        <p:nvSpPr>
          <p:cNvPr id="3" name="Content Placeholder 2"/>
          <p:cNvSpPr>
            <a:spLocks noGrp="1"/>
          </p:cNvSpPr>
          <p:nvPr>
            <p:ph idx="1"/>
          </p:nvPr>
        </p:nvSpPr>
        <p:spPr>
          <a:xfrm>
            <a:off x="1981201" y="1600201"/>
            <a:ext cx="8226425" cy="604664"/>
          </a:xfrm>
        </p:spPr>
        <p:txBody>
          <a:bodyPr/>
          <a:lstStyle/>
          <a:p>
            <a:pPr marL="0" indent="0">
              <a:buNone/>
            </a:pPr>
            <a:r>
              <a:rPr lang="en-GB" sz="2800" dirty="0"/>
              <a:t>The model in Epistemic Entrenchment:</a:t>
            </a:r>
          </a:p>
          <a:p>
            <a:pPr marL="0" indent="0">
              <a:buNone/>
            </a:pPr>
            <a:endParaRPr lang="en-GB" sz="2800" dirty="0"/>
          </a:p>
          <a:p>
            <a:pPr marL="0" indent="0">
              <a:buNone/>
            </a:pPr>
            <a:endParaRPr lang="en-GB" sz="2800" dirty="0"/>
          </a:p>
        </p:txBody>
      </p:sp>
      <p:pic>
        <p:nvPicPr>
          <p:cNvPr id="4" name="Picture 3"/>
          <p:cNvPicPr>
            <a:picLocks noChangeAspect="1"/>
          </p:cNvPicPr>
          <p:nvPr/>
        </p:nvPicPr>
        <p:blipFill>
          <a:blip r:embed="rId3"/>
          <a:stretch>
            <a:fillRect/>
          </a:stretch>
        </p:blipFill>
        <p:spPr>
          <a:xfrm>
            <a:off x="3071664" y="2564904"/>
            <a:ext cx="6216172" cy="3227246"/>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5" name="Slide Number Placeholder 4">
            <a:extLst>
              <a:ext uri="{FF2B5EF4-FFF2-40B4-BE49-F238E27FC236}">
                <a16:creationId xmlns:a16="http://schemas.microsoft.com/office/drawing/2014/main" id="{0D6C1385-19D8-4DBE-8ABE-93F5F811F021}"/>
              </a:ext>
            </a:extLst>
          </p:cNvPr>
          <p:cNvSpPr>
            <a:spLocks noGrp="1"/>
          </p:cNvSpPr>
          <p:nvPr>
            <p:ph type="sldNum" sz="quarter" idx="12"/>
          </p:nvPr>
        </p:nvSpPr>
        <p:spPr/>
        <p:txBody>
          <a:bodyPr/>
          <a:lstStyle/>
          <a:p>
            <a:fld id="{D57F1E4F-1CFF-5643-939E-02111984F565}" type="slidenum">
              <a:rPr lang="en-US" smtClean="0"/>
              <a:t>216</a:t>
            </a:fld>
            <a:endParaRPr lang="en-US" dirty="0"/>
          </a:p>
        </p:txBody>
      </p:sp>
    </p:spTree>
    <p:extLst>
      <p:ext uri="{BB962C8B-B14F-4D97-AF65-F5344CB8AC3E}">
        <p14:creationId xmlns:p14="http://schemas.microsoft.com/office/powerpoint/2010/main" val="614952840"/>
      </p:ext>
    </p:extLst>
  </p:cSld>
  <p:clrMapOvr>
    <a:masterClrMapping/>
  </p:clrMapOvr>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Revision by Comparison</a:t>
            </a:r>
          </a:p>
        </p:txBody>
      </p:sp>
      <p:sp>
        <p:nvSpPr>
          <p:cNvPr id="3" name="Content Placeholder 2"/>
          <p:cNvSpPr>
            <a:spLocks noGrp="1"/>
          </p:cNvSpPr>
          <p:nvPr>
            <p:ph idx="1"/>
          </p:nvPr>
        </p:nvSpPr>
        <p:spPr>
          <a:xfrm>
            <a:off x="1981201" y="1600201"/>
            <a:ext cx="8226425" cy="604664"/>
          </a:xfrm>
        </p:spPr>
        <p:txBody>
          <a:bodyPr/>
          <a:lstStyle/>
          <a:p>
            <a:pPr marL="0" indent="0">
              <a:buNone/>
            </a:pPr>
            <a:r>
              <a:rPr lang="en-GB" sz="2800" dirty="0"/>
              <a:t>Finding an axiomatic</a:t>
            </a:r>
          </a:p>
          <a:p>
            <a:pPr marL="0" indent="0">
              <a:buNone/>
            </a:pPr>
            <a:endParaRPr lang="en-GB" sz="2800" dirty="0"/>
          </a:p>
        </p:txBody>
      </p:sp>
      <p:pic>
        <p:nvPicPr>
          <p:cNvPr id="5" name="Picture 4"/>
          <p:cNvPicPr>
            <a:picLocks noChangeAspect="1"/>
          </p:cNvPicPr>
          <p:nvPr/>
        </p:nvPicPr>
        <p:blipFill>
          <a:blip r:embed="rId3"/>
          <a:stretch>
            <a:fillRect/>
          </a:stretch>
        </p:blipFill>
        <p:spPr>
          <a:xfrm>
            <a:off x="2589212" y="2204866"/>
            <a:ext cx="7010400" cy="1628775"/>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6" name="Picture 5"/>
          <p:cNvPicPr>
            <a:picLocks noChangeAspect="1"/>
          </p:cNvPicPr>
          <p:nvPr/>
        </p:nvPicPr>
        <p:blipFill>
          <a:blip r:embed="rId4"/>
          <a:stretch>
            <a:fillRect/>
          </a:stretch>
        </p:blipFill>
        <p:spPr>
          <a:xfrm>
            <a:off x="2589213" y="4221088"/>
            <a:ext cx="7116689" cy="2004442"/>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4" name="Slide Number Placeholder 3">
            <a:extLst>
              <a:ext uri="{FF2B5EF4-FFF2-40B4-BE49-F238E27FC236}">
                <a16:creationId xmlns:a16="http://schemas.microsoft.com/office/drawing/2014/main" id="{8470FB0B-23FC-433C-8038-6F3C80D6DD8D}"/>
              </a:ext>
            </a:extLst>
          </p:cNvPr>
          <p:cNvSpPr>
            <a:spLocks noGrp="1"/>
          </p:cNvSpPr>
          <p:nvPr>
            <p:ph type="sldNum" sz="quarter" idx="12"/>
          </p:nvPr>
        </p:nvSpPr>
        <p:spPr/>
        <p:txBody>
          <a:bodyPr/>
          <a:lstStyle/>
          <a:p>
            <a:fld id="{D57F1E4F-1CFF-5643-939E-02111984F565}" type="slidenum">
              <a:rPr lang="en-US" smtClean="0"/>
              <a:t>217</a:t>
            </a:fld>
            <a:endParaRPr lang="en-US" dirty="0"/>
          </a:p>
        </p:txBody>
      </p:sp>
    </p:spTree>
    <p:extLst>
      <p:ext uri="{BB962C8B-B14F-4D97-AF65-F5344CB8AC3E}">
        <p14:creationId xmlns:p14="http://schemas.microsoft.com/office/powerpoint/2010/main" val="3236841106"/>
      </p:ext>
    </p:extLst>
  </p:cSld>
  <p:clrMapOvr>
    <a:masterClrMapping/>
  </p:clrMapOvr>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Revision by Comparison</a:t>
            </a:r>
          </a:p>
        </p:txBody>
      </p:sp>
      <p:sp>
        <p:nvSpPr>
          <p:cNvPr id="3" name="Content Placeholder 2"/>
          <p:cNvSpPr>
            <a:spLocks noGrp="1"/>
          </p:cNvSpPr>
          <p:nvPr>
            <p:ph idx="1"/>
          </p:nvPr>
        </p:nvSpPr>
        <p:spPr>
          <a:xfrm>
            <a:off x="1981201" y="1600201"/>
            <a:ext cx="8226425" cy="604664"/>
          </a:xfrm>
        </p:spPr>
        <p:txBody>
          <a:bodyPr/>
          <a:lstStyle/>
          <a:p>
            <a:pPr marL="0" indent="0">
              <a:buNone/>
            </a:pPr>
            <a:r>
              <a:rPr lang="en-GB" sz="2800" dirty="0"/>
              <a:t>Proving the axiomatic</a:t>
            </a:r>
          </a:p>
          <a:p>
            <a:pPr marL="0" indent="0">
              <a:buNone/>
            </a:pPr>
            <a:endParaRPr lang="en-GB" sz="2800" dirty="0"/>
          </a:p>
        </p:txBody>
      </p:sp>
      <p:pic>
        <p:nvPicPr>
          <p:cNvPr id="4" name="Picture 3"/>
          <p:cNvPicPr>
            <a:picLocks noChangeAspect="1"/>
          </p:cNvPicPr>
          <p:nvPr/>
        </p:nvPicPr>
        <p:blipFill>
          <a:blip r:embed="rId3"/>
          <a:stretch>
            <a:fillRect/>
          </a:stretch>
        </p:blipFill>
        <p:spPr>
          <a:xfrm>
            <a:off x="1664040" y="2163037"/>
            <a:ext cx="2667454" cy="3677098"/>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7" name="Picture 6"/>
          <p:cNvPicPr>
            <a:picLocks noChangeAspect="1"/>
          </p:cNvPicPr>
          <p:nvPr/>
        </p:nvPicPr>
        <p:blipFill>
          <a:blip r:embed="rId4"/>
          <a:stretch>
            <a:fillRect/>
          </a:stretch>
        </p:blipFill>
        <p:spPr>
          <a:xfrm>
            <a:off x="2125709" y="2546428"/>
            <a:ext cx="2713368" cy="3713029"/>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8" name="Picture 7"/>
          <p:cNvPicPr>
            <a:picLocks noChangeAspect="1"/>
          </p:cNvPicPr>
          <p:nvPr/>
        </p:nvPicPr>
        <p:blipFill>
          <a:blip r:embed="rId5"/>
          <a:stretch>
            <a:fillRect/>
          </a:stretch>
        </p:blipFill>
        <p:spPr>
          <a:xfrm>
            <a:off x="2520182" y="3002144"/>
            <a:ext cx="2686121" cy="3716989"/>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9" name="Picture 8"/>
          <p:cNvPicPr>
            <a:picLocks noChangeAspect="1"/>
          </p:cNvPicPr>
          <p:nvPr/>
        </p:nvPicPr>
        <p:blipFill>
          <a:blip r:embed="rId6"/>
          <a:stretch>
            <a:fillRect/>
          </a:stretch>
        </p:blipFill>
        <p:spPr>
          <a:xfrm>
            <a:off x="2982057" y="3397470"/>
            <a:ext cx="2670544" cy="3650295"/>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10" name="Picture 9"/>
          <p:cNvPicPr>
            <a:picLocks noChangeAspect="1"/>
          </p:cNvPicPr>
          <p:nvPr/>
        </p:nvPicPr>
        <p:blipFill>
          <a:blip r:embed="rId7"/>
          <a:stretch>
            <a:fillRect/>
          </a:stretch>
        </p:blipFill>
        <p:spPr>
          <a:xfrm>
            <a:off x="4985653" y="2163038"/>
            <a:ext cx="2660046" cy="3655497"/>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11" name="Picture 10"/>
          <p:cNvPicPr>
            <a:picLocks noChangeAspect="1"/>
          </p:cNvPicPr>
          <p:nvPr/>
        </p:nvPicPr>
        <p:blipFill>
          <a:blip r:embed="rId8"/>
          <a:stretch>
            <a:fillRect/>
          </a:stretch>
        </p:blipFill>
        <p:spPr>
          <a:xfrm>
            <a:off x="5285635" y="2497339"/>
            <a:ext cx="2669411" cy="3657467"/>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12" name="Picture 11"/>
          <p:cNvPicPr>
            <a:picLocks noChangeAspect="1"/>
          </p:cNvPicPr>
          <p:nvPr/>
        </p:nvPicPr>
        <p:blipFill>
          <a:blip r:embed="rId9"/>
          <a:stretch>
            <a:fillRect/>
          </a:stretch>
        </p:blipFill>
        <p:spPr>
          <a:xfrm>
            <a:off x="5567516" y="2999398"/>
            <a:ext cx="2683467" cy="3655497"/>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13" name="Picture 12"/>
          <p:cNvPicPr>
            <a:picLocks noChangeAspect="1"/>
          </p:cNvPicPr>
          <p:nvPr/>
        </p:nvPicPr>
        <p:blipFill>
          <a:blip r:embed="rId10"/>
          <a:stretch>
            <a:fillRect/>
          </a:stretch>
        </p:blipFill>
        <p:spPr>
          <a:xfrm>
            <a:off x="6033656" y="3418418"/>
            <a:ext cx="2650649" cy="3655497"/>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14" name="Picture 13"/>
          <p:cNvPicPr>
            <a:picLocks noChangeAspect="1"/>
          </p:cNvPicPr>
          <p:nvPr/>
        </p:nvPicPr>
        <p:blipFill>
          <a:blip r:embed="rId11"/>
          <a:stretch>
            <a:fillRect/>
          </a:stretch>
        </p:blipFill>
        <p:spPr>
          <a:xfrm>
            <a:off x="7792275" y="2118549"/>
            <a:ext cx="2668306" cy="3655497"/>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15" name="Picture 14"/>
          <p:cNvPicPr>
            <a:picLocks noChangeAspect="1"/>
          </p:cNvPicPr>
          <p:nvPr/>
        </p:nvPicPr>
        <p:blipFill>
          <a:blip r:embed="rId12"/>
          <a:stretch>
            <a:fillRect/>
          </a:stretch>
        </p:blipFill>
        <p:spPr>
          <a:xfrm>
            <a:off x="8214443" y="2475526"/>
            <a:ext cx="2670447" cy="3661497"/>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5" name="Slide Number Placeholder 4">
            <a:extLst>
              <a:ext uri="{FF2B5EF4-FFF2-40B4-BE49-F238E27FC236}">
                <a16:creationId xmlns:a16="http://schemas.microsoft.com/office/drawing/2014/main" id="{276E31FB-25CA-4124-A568-929F7FBCBACA}"/>
              </a:ext>
            </a:extLst>
          </p:cNvPr>
          <p:cNvSpPr>
            <a:spLocks noGrp="1"/>
          </p:cNvSpPr>
          <p:nvPr>
            <p:ph type="sldNum" sz="quarter" idx="12"/>
          </p:nvPr>
        </p:nvSpPr>
        <p:spPr/>
        <p:txBody>
          <a:bodyPr/>
          <a:lstStyle/>
          <a:p>
            <a:fld id="{D57F1E4F-1CFF-5643-939E-02111984F565}" type="slidenum">
              <a:rPr lang="en-US" smtClean="0"/>
              <a:t>218</a:t>
            </a:fld>
            <a:endParaRPr lang="en-US" dirty="0"/>
          </a:p>
        </p:txBody>
      </p:sp>
    </p:spTree>
    <p:extLst>
      <p:ext uri="{BB962C8B-B14F-4D97-AF65-F5344CB8AC3E}">
        <p14:creationId xmlns:p14="http://schemas.microsoft.com/office/powerpoint/2010/main" val="32947830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1000" fill="hold"/>
                                        <p:tgtEl>
                                          <p:spTgt spid="7"/>
                                        </p:tgtEl>
                                        <p:attrNameLst>
                                          <p:attrName>ppt_w</p:attrName>
                                        </p:attrNameLst>
                                      </p:cBhvr>
                                      <p:tavLst>
                                        <p:tav tm="0">
                                          <p:val>
                                            <p:fltVal val="0"/>
                                          </p:val>
                                        </p:tav>
                                        <p:tav tm="100000">
                                          <p:val>
                                            <p:strVal val="#ppt_w"/>
                                          </p:val>
                                        </p:tav>
                                      </p:tavLst>
                                    </p:anim>
                                    <p:anim calcmode="lin" valueType="num">
                                      <p:cBhvr>
                                        <p:cTn id="16" dur="1000" fill="hold"/>
                                        <p:tgtEl>
                                          <p:spTgt spid="7"/>
                                        </p:tgtEl>
                                        <p:attrNameLst>
                                          <p:attrName>ppt_h</p:attrName>
                                        </p:attrNameLst>
                                      </p:cBhvr>
                                      <p:tavLst>
                                        <p:tav tm="0">
                                          <p:val>
                                            <p:fltVal val="0"/>
                                          </p:val>
                                        </p:tav>
                                        <p:tav tm="100000">
                                          <p:val>
                                            <p:strVal val="#ppt_h"/>
                                          </p:val>
                                        </p:tav>
                                      </p:tavLst>
                                    </p:anim>
                                    <p:anim calcmode="lin" valueType="num">
                                      <p:cBhvr>
                                        <p:cTn id="17" dur="1000" fill="hold"/>
                                        <p:tgtEl>
                                          <p:spTgt spid="7"/>
                                        </p:tgtEl>
                                        <p:attrNameLst>
                                          <p:attrName>style.rotation</p:attrName>
                                        </p:attrNameLst>
                                      </p:cBhvr>
                                      <p:tavLst>
                                        <p:tav tm="0">
                                          <p:val>
                                            <p:fltVal val="90"/>
                                          </p:val>
                                        </p:tav>
                                        <p:tav tm="100000">
                                          <p:val>
                                            <p:fltVal val="0"/>
                                          </p:val>
                                        </p:tav>
                                      </p:tavLst>
                                    </p:anim>
                                    <p:animEffect transition="in" filter="fade">
                                      <p:cBhvr>
                                        <p:cTn id="18" dur="10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1000" fill="hold"/>
                                        <p:tgtEl>
                                          <p:spTgt spid="8"/>
                                        </p:tgtEl>
                                        <p:attrNameLst>
                                          <p:attrName>ppt_w</p:attrName>
                                        </p:attrNameLst>
                                      </p:cBhvr>
                                      <p:tavLst>
                                        <p:tav tm="0">
                                          <p:val>
                                            <p:fltVal val="0"/>
                                          </p:val>
                                        </p:tav>
                                        <p:tav tm="100000">
                                          <p:val>
                                            <p:strVal val="#ppt_w"/>
                                          </p:val>
                                        </p:tav>
                                      </p:tavLst>
                                    </p:anim>
                                    <p:anim calcmode="lin" valueType="num">
                                      <p:cBhvr>
                                        <p:cTn id="24" dur="1000" fill="hold"/>
                                        <p:tgtEl>
                                          <p:spTgt spid="8"/>
                                        </p:tgtEl>
                                        <p:attrNameLst>
                                          <p:attrName>ppt_h</p:attrName>
                                        </p:attrNameLst>
                                      </p:cBhvr>
                                      <p:tavLst>
                                        <p:tav tm="0">
                                          <p:val>
                                            <p:fltVal val="0"/>
                                          </p:val>
                                        </p:tav>
                                        <p:tav tm="100000">
                                          <p:val>
                                            <p:strVal val="#ppt_h"/>
                                          </p:val>
                                        </p:tav>
                                      </p:tavLst>
                                    </p:anim>
                                    <p:anim calcmode="lin" valueType="num">
                                      <p:cBhvr>
                                        <p:cTn id="25" dur="1000" fill="hold"/>
                                        <p:tgtEl>
                                          <p:spTgt spid="8"/>
                                        </p:tgtEl>
                                        <p:attrNameLst>
                                          <p:attrName>style.rotation</p:attrName>
                                        </p:attrNameLst>
                                      </p:cBhvr>
                                      <p:tavLst>
                                        <p:tav tm="0">
                                          <p:val>
                                            <p:fltVal val="90"/>
                                          </p:val>
                                        </p:tav>
                                        <p:tav tm="100000">
                                          <p:val>
                                            <p:fltVal val="0"/>
                                          </p:val>
                                        </p:tav>
                                      </p:tavLst>
                                    </p:anim>
                                    <p:animEffect transition="in" filter="fade">
                                      <p:cBhvr>
                                        <p:cTn id="26" dur="10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1000" fill="hold"/>
                                        <p:tgtEl>
                                          <p:spTgt spid="9"/>
                                        </p:tgtEl>
                                        <p:attrNameLst>
                                          <p:attrName>ppt_w</p:attrName>
                                        </p:attrNameLst>
                                      </p:cBhvr>
                                      <p:tavLst>
                                        <p:tav tm="0">
                                          <p:val>
                                            <p:fltVal val="0"/>
                                          </p:val>
                                        </p:tav>
                                        <p:tav tm="100000">
                                          <p:val>
                                            <p:strVal val="#ppt_w"/>
                                          </p:val>
                                        </p:tav>
                                      </p:tavLst>
                                    </p:anim>
                                    <p:anim calcmode="lin" valueType="num">
                                      <p:cBhvr>
                                        <p:cTn id="32" dur="1000" fill="hold"/>
                                        <p:tgtEl>
                                          <p:spTgt spid="9"/>
                                        </p:tgtEl>
                                        <p:attrNameLst>
                                          <p:attrName>ppt_h</p:attrName>
                                        </p:attrNameLst>
                                      </p:cBhvr>
                                      <p:tavLst>
                                        <p:tav tm="0">
                                          <p:val>
                                            <p:fltVal val="0"/>
                                          </p:val>
                                        </p:tav>
                                        <p:tav tm="100000">
                                          <p:val>
                                            <p:strVal val="#ppt_h"/>
                                          </p:val>
                                        </p:tav>
                                      </p:tavLst>
                                    </p:anim>
                                    <p:anim calcmode="lin" valueType="num">
                                      <p:cBhvr>
                                        <p:cTn id="33" dur="1000" fill="hold"/>
                                        <p:tgtEl>
                                          <p:spTgt spid="9"/>
                                        </p:tgtEl>
                                        <p:attrNameLst>
                                          <p:attrName>style.rotation</p:attrName>
                                        </p:attrNameLst>
                                      </p:cBhvr>
                                      <p:tavLst>
                                        <p:tav tm="0">
                                          <p:val>
                                            <p:fltVal val="90"/>
                                          </p:val>
                                        </p:tav>
                                        <p:tav tm="100000">
                                          <p:val>
                                            <p:fltVal val="0"/>
                                          </p:val>
                                        </p:tav>
                                      </p:tavLst>
                                    </p:anim>
                                    <p:animEffect transition="in" filter="fade">
                                      <p:cBhvr>
                                        <p:cTn id="34" dur="1000"/>
                                        <p:tgtEl>
                                          <p:spTgt spid="9"/>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nodeType="click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p:cTn id="39" dur="1000" fill="hold"/>
                                        <p:tgtEl>
                                          <p:spTgt spid="10"/>
                                        </p:tgtEl>
                                        <p:attrNameLst>
                                          <p:attrName>ppt_w</p:attrName>
                                        </p:attrNameLst>
                                      </p:cBhvr>
                                      <p:tavLst>
                                        <p:tav tm="0">
                                          <p:val>
                                            <p:fltVal val="0"/>
                                          </p:val>
                                        </p:tav>
                                        <p:tav tm="100000">
                                          <p:val>
                                            <p:strVal val="#ppt_w"/>
                                          </p:val>
                                        </p:tav>
                                      </p:tavLst>
                                    </p:anim>
                                    <p:anim calcmode="lin" valueType="num">
                                      <p:cBhvr>
                                        <p:cTn id="40" dur="1000" fill="hold"/>
                                        <p:tgtEl>
                                          <p:spTgt spid="10"/>
                                        </p:tgtEl>
                                        <p:attrNameLst>
                                          <p:attrName>ppt_h</p:attrName>
                                        </p:attrNameLst>
                                      </p:cBhvr>
                                      <p:tavLst>
                                        <p:tav tm="0">
                                          <p:val>
                                            <p:fltVal val="0"/>
                                          </p:val>
                                        </p:tav>
                                        <p:tav tm="100000">
                                          <p:val>
                                            <p:strVal val="#ppt_h"/>
                                          </p:val>
                                        </p:tav>
                                      </p:tavLst>
                                    </p:anim>
                                    <p:anim calcmode="lin" valueType="num">
                                      <p:cBhvr>
                                        <p:cTn id="41" dur="1000" fill="hold"/>
                                        <p:tgtEl>
                                          <p:spTgt spid="10"/>
                                        </p:tgtEl>
                                        <p:attrNameLst>
                                          <p:attrName>style.rotation</p:attrName>
                                        </p:attrNameLst>
                                      </p:cBhvr>
                                      <p:tavLst>
                                        <p:tav tm="0">
                                          <p:val>
                                            <p:fltVal val="90"/>
                                          </p:val>
                                        </p:tav>
                                        <p:tav tm="100000">
                                          <p:val>
                                            <p:fltVal val="0"/>
                                          </p:val>
                                        </p:tav>
                                      </p:tavLst>
                                    </p:anim>
                                    <p:animEffect transition="in" filter="fade">
                                      <p:cBhvr>
                                        <p:cTn id="42" dur="1000"/>
                                        <p:tgtEl>
                                          <p:spTgt spid="10"/>
                                        </p:tgtEl>
                                      </p:cBhvr>
                                    </p:animEffect>
                                  </p:childTnLst>
                                </p:cTn>
                              </p:par>
                            </p:childTnLst>
                          </p:cTn>
                        </p:par>
                      </p:childTnLst>
                    </p:cTn>
                  </p:par>
                  <p:par>
                    <p:cTn id="43" fill="hold">
                      <p:stCondLst>
                        <p:cond delay="indefinite"/>
                      </p:stCondLst>
                      <p:childTnLst>
                        <p:par>
                          <p:cTn id="44" fill="hold">
                            <p:stCondLst>
                              <p:cond delay="0"/>
                            </p:stCondLst>
                            <p:childTnLst>
                              <p:par>
                                <p:cTn id="45" presetID="31" presetClass="entr" presetSubtype="0" fill="hold" nodeType="click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p:cTn id="47" dur="1000" fill="hold"/>
                                        <p:tgtEl>
                                          <p:spTgt spid="11"/>
                                        </p:tgtEl>
                                        <p:attrNameLst>
                                          <p:attrName>ppt_w</p:attrName>
                                        </p:attrNameLst>
                                      </p:cBhvr>
                                      <p:tavLst>
                                        <p:tav tm="0">
                                          <p:val>
                                            <p:fltVal val="0"/>
                                          </p:val>
                                        </p:tav>
                                        <p:tav tm="100000">
                                          <p:val>
                                            <p:strVal val="#ppt_w"/>
                                          </p:val>
                                        </p:tav>
                                      </p:tavLst>
                                    </p:anim>
                                    <p:anim calcmode="lin" valueType="num">
                                      <p:cBhvr>
                                        <p:cTn id="48" dur="1000" fill="hold"/>
                                        <p:tgtEl>
                                          <p:spTgt spid="11"/>
                                        </p:tgtEl>
                                        <p:attrNameLst>
                                          <p:attrName>ppt_h</p:attrName>
                                        </p:attrNameLst>
                                      </p:cBhvr>
                                      <p:tavLst>
                                        <p:tav tm="0">
                                          <p:val>
                                            <p:fltVal val="0"/>
                                          </p:val>
                                        </p:tav>
                                        <p:tav tm="100000">
                                          <p:val>
                                            <p:strVal val="#ppt_h"/>
                                          </p:val>
                                        </p:tav>
                                      </p:tavLst>
                                    </p:anim>
                                    <p:anim calcmode="lin" valueType="num">
                                      <p:cBhvr>
                                        <p:cTn id="49" dur="1000" fill="hold"/>
                                        <p:tgtEl>
                                          <p:spTgt spid="11"/>
                                        </p:tgtEl>
                                        <p:attrNameLst>
                                          <p:attrName>style.rotation</p:attrName>
                                        </p:attrNameLst>
                                      </p:cBhvr>
                                      <p:tavLst>
                                        <p:tav tm="0">
                                          <p:val>
                                            <p:fltVal val="90"/>
                                          </p:val>
                                        </p:tav>
                                        <p:tav tm="100000">
                                          <p:val>
                                            <p:fltVal val="0"/>
                                          </p:val>
                                        </p:tav>
                                      </p:tavLst>
                                    </p:anim>
                                    <p:animEffect transition="in" filter="fade">
                                      <p:cBhvr>
                                        <p:cTn id="50" dur="1000"/>
                                        <p:tgtEl>
                                          <p:spTgt spid="11"/>
                                        </p:tgtEl>
                                      </p:cBhvr>
                                    </p:animEffect>
                                  </p:childTnLst>
                                </p:cTn>
                              </p:par>
                            </p:childTnLst>
                          </p:cTn>
                        </p:par>
                      </p:childTnLst>
                    </p:cTn>
                  </p:par>
                  <p:par>
                    <p:cTn id="51" fill="hold">
                      <p:stCondLst>
                        <p:cond delay="indefinite"/>
                      </p:stCondLst>
                      <p:childTnLst>
                        <p:par>
                          <p:cTn id="52" fill="hold">
                            <p:stCondLst>
                              <p:cond delay="0"/>
                            </p:stCondLst>
                            <p:childTnLst>
                              <p:par>
                                <p:cTn id="53" presetID="31" presetClass="entr" presetSubtype="0" fill="hold" nodeType="clickEffect">
                                  <p:stCondLst>
                                    <p:cond delay="0"/>
                                  </p:stCondLst>
                                  <p:childTnLst>
                                    <p:set>
                                      <p:cBhvr>
                                        <p:cTn id="54" dur="1" fill="hold">
                                          <p:stCondLst>
                                            <p:cond delay="0"/>
                                          </p:stCondLst>
                                        </p:cTn>
                                        <p:tgtEl>
                                          <p:spTgt spid="12"/>
                                        </p:tgtEl>
                                        <p:attrNameLst>
                                          <p:attrName>style.visibility</p:attrName>
                                        </p:attrNameLst>
                                      </p:cBhvr>
                                      <p:to>
                                        <p:strVal val="visible"/>
                                      </p:to>
                                    </p:set>
                                    <p:anim calcmode="lin" valueType="num">
                                      <p:cBhvr>
                                        <p:cTn id="55" dur="1000" fill="hold"/>
                                        <p:tgtEl>
                                          <p:spTgt spid="12"/>
                                        </p:tgtEl>
                                        <p:attrNameLst>
                                          <p:attrName>ppt_w</p:attrName>
                                        </p:attrNameLst>
                                      </p:cBhvr>
                                      <p:tavLst>
                                        <p:tav tm="0">
                                          <p:val>
                                            <p:fltVal val="0"/>
                                          </p:val>
                                        </p:tav>
                                        <p:tav tm="100000">
                                          <p:val>
                                            <p:strVal val="#ppt_w"/>
                                          </p:val>
                                        </p:tav>
                                      </p:tavLst>
                                    </p:anim>
                                    <p:anim calcmode="lin" valueType="num">
                                      <p:cBhvr>
                                        <p:cTn id="56" dur="1000" fill="hold"/>
                                        <p:tgtEl>
                                          <p:spTgt spid="12"/>
                                        </p:tgtEl>
                                        <p:attrNameLst>
                                          <p:attrName>ppt_h</p:attrName>
                                        </p:attrNameLst>
                                      </p:cBhvr>
                                      <p:tavLst>
                                        <p:tav tm="0">
                                          <p:val>
                                            <p:fltVal val="0"/>
                                          </p:val>
                                        </p:tav>
                                        <p:tav tm="100000">
                                          <p:val>
                                            <p:strVal val="#ppt_h"/>
                                          </p:val>
                                        </p:tav>
                                      </p:tavLst>
                                    </p:anim>
                                    <p:anim calcmode="lin" valueType="num">
                                      <p:cBhvr>
                                        <p:cTn id="57" dur="1000" fill="hold"/>
                                        <p:tgtEl>
                                          <p:spTgt spid="12"/>
                                        </p:tgtEl>
                                        <p:attrNameLst>
                                          <p:attrName>style.rotation</p:attrName>
                                        </p:attrNameLst>
                                      </p:cBhvr>
                                      <p:tavLst>
                                        <p:tav tm="0">
                                          <p:val>
                                            <p:fltVal val="90"/>
                                          </p:val>
                                        </p:tav>
                                        <p:tav tm="100000">
                                          <p:val>
                                            <p:fltVal val="0"/>
                                          </p:val>
                                        </p:tav>
                                      </p:tavLst>
                                    </p:anim>
                                    <p:animEffect transition="in" filter="fade">
                                      <p:cBhvr>
                                        <p:cTn id="58" dur="1000"/>
                                        <p:tgtEl>
                                          <p:spTgt spid="12"/>
                                        </p:tgtEl>
                                      </p:cBhvr>
                                    </p:animEffect>
                                  </p:childTnLst>
                                </p:cTn>
                              </p:par>
                            </p:childTnLst>
                          </p:cTn>
                        </p:par>
                      </p:childTnLst>
                    </p:cTn>
                  </p:par>
                  <p:par>
                    <p:cTn id="59" fill="hold">
                      <p:stCondLst>
                        <p:cond delay="indefinite"/>
                      </p:stCondLst>
                      <p:childTnLst>
                        <p:par>
                          <p:cTn id="60" fill="hold">
                            <p:stCondLst>
                              <p:cond delay="0"/>
                            </p:stCondLst>
                            <p:childTnLst>
                              <p:par>
                                <p:cTn id="61" presetID="31" presetClass="entr" presetSubtype="0" fill="hold" nodeType="clickEffect">
                                  <p:stCondLst>
                                    <p:cond delay="0"/>
                                  </p:stCondLst>
                                  <p:childTnLst>
                                    <p:set>
                                      <p:cBhvr>
                                        <p:cTn id="62" dur="1" fill="hold">
                                          <p:stCondLst>
                                            <p:cond delay="0"/>
                                          </p:stCondLst>
                                        </p:cTn>
                                        <p:tgtEl>
                                          <p:spTgt spid="13"/>
                                        </p:tgtEl>
                                        <p:attrNameLst>
                                          <p:attrName>style.visibility</p:attrName>
                                        </p:attrNameLst>
                                      </p:cBhvr>
                                      <p:to>
                                        <p:strVal val="visible"/>
                                      </p:to>
                                    </p:set>
                                    <p:anim calcmode="lin" valueType="num">
                                      <p:cBhvr>
                                        <p:cTn id="63" dur="1000" fill="hold"/>
                                        <p:tgtEl>
                                          <p:spTgt spid="13"/>
                                        </p:tgtEl>
                                        <p:attrNameLst>
                                          <p:attrName>ppt_w</p:attrName>
                                        </p:attrNameLst>
                                      </p:cBhvr>
                                      <p:tavLst>
                                        <p:tav tm="0">
                                          <p:val>
                                            <p:fltVal val="0"/>
                                          </p:val>
                                        </p:tav>
                                        <p:tav tm="100000">
                                          <p:val>
                                            <p:strVal val="#ppt_w"/>
                                          </p:val>
                                        </p:tav>
                                      </p:tavLst>
                                    </p:anim>
                                    <p:anim calcmode="lin" valueType="num">
                                      <p:cBhvr>
                                        <p:cTn id="64" dur="1000" fill="hold"/>
                                        <p:tgtEl>
                                          <p:spTgt spid="13"/>
                                        </p:tgtEl>
                                        <p:attrNameLst>
                                          <p:attrName>ppt_h</p:attrName>
                                        </p:attrNameLst>
                                      </p:cBhvr>
                                      <p:tavLst>
                                        <p:tav tm="0">
                                          <p:val>
                                            <p:fltVal val="0"/>
                                          </p:val>
                                        </p:tav>
                                        <p:tav tm="100000">
                                          <p:val>
                                            <p:strVal val="#ppt_h"/>
                                          </p:val>
                                        </p:tav>
                                      </p:tavLst>
                                    </p:anim>
                                    <p:anim calcmode="lin" valueType="num">
                                      <p:cBhvr>
                                        <p:cTn id="65" dur="1000" fill="hold"/>
                                        <p:tgtEl>
                                          <p:spTgt spid="13"/>
                                        </p:tgtEl>
                                        <p:attrNameLst>
                                          <p:attrName>style.rotation</p:attrName>
                                        </p:attrNameLst>
                                      </p:cBhvr>
                                      <p:tavLst>
                                        <p:tav tm="0">
                                          <p:val>
                                            <p:fltVal val="90"/>
                                          </p:val>
                                        </p:tav>
                                        <p:tav tm="100000">
                                          <p:val>
                                            <p:fltVal val="0"/>
                                          </p:val>
                                        </p:tav>
                                      </p:tavLst>
                                    </p:anim>
                                    <p:animEffect transition="in" filter="fade">
                                      <p:cBhvr>
                                        <p:cTn id="66" dur="1000"/>
                                        <p:tgtEl>
                                          <p:spTgt spid="13"/>
                                        </p:tgtEl>
                                      </p:cBhvr>
                                    </p:animEffect>
                                  </p:childTnLst>
                                </p:cTn>
                              </p:par>
                            </p:childTnLst>
                          </p:cTn>
                        </p:par>
                      </p:childTnLst>
                    </p:cTn>
                  </p:par>
                  <p:par>
                    <p:cTn id="67" fill="hold">
                      <p:stCondLst>
                        <p:cond delay="indefinite"/>
                      </p:stCondLst>
                      <p:childTnLst>
                        <p:par>
                          <p:cTn id="68" fill="hold">
                            <p:stCondLst>
                              <p:cond delay="0"/>
                            </p:stCondLst>
                            <p:childTnLst>
                              <p:par>
                                <p:cTn id="69" presetID="31" presetClass="entr" presetSubtype="0" fill="hold" nodeType="clickEffect">
                                  <p:stCondLst>
                                    <p:cond delay="0"/>
                                  </p:stCondLst>
                                  <p:childTnLst>
                                    <p:set>
                                      <p:cBhvr>
                                        <p:cTn id="70" dur="1" fill="hold">
                                          <p:stCondLst>
                                            <p:cond delay="0"/>
                                          </p:stCondLst>
                                        </p:cTn>
                                        <p:tgtEl>
                                          <p:spTgt spid="14"/>
                                        </p:tgtEl>
                                        <p:attrNameLst>
                                          <p:attrName>style.visibility</p:attrName>
                                        </p:attrNameLst>
                                      </p:cBhvr>
                                      <p:to>
                                        <p:strVal val="visible"/>
                                      </p:to>
                                    </p:set>
                                    <p:anim calcmode="lin" valueType="num">
                                      <p:cBhvr>
                                        <p:cTn id="71" dur="1000" fill="hold"/>
                                        <p:tgtEl>
                                          <p:spTgt spid="14"/>
                                        </p:tgtEl>
                                        <p:attrNameLst>
                                          <p:attrName>ppt_w</p:attrName>
                                        </p:attrNameLst>
                                      </p:cBhvr>
                                      <p:tavLst>
                                        <p:tav tm="0">
                                          <p:val>
                                            <p:fltVal val="0"/>
                                          </p:val>
                                        </p:tav>
                                        <p:tav tm="100000">
                                          <p:val>
                                            <p:strVal val="#ppt_w"/>
                                          </p:val>
                                        </p:tav>
                                      </p:tavLst>
                                    </p:anim>
                                    <p:anim calcmode="lin" valueType="num">
                                      <p:cBhvr>
                                        <p:cTn id="72" dur="1000" fill="hold"/>
                                        <p:tgtEl>
                                          <p:spTgt spid="14"/>
                                        </p:tgtEl>
                                        <p:attrNameLst>
                                          <p:attrName>ppt_h</p:attrName>
                                        </p:attrNameLst>
                                      </p:cBhvr>
                                      <p:tavLst>
                                        <p:tav tm="0">
                                          <p:val>
                                            <p:fltVal val="0"/>
                                          </p:val>
                                        </p:tav>
                                        <p:tav tm="100000">
                                          <p:val>
                                            <p:strVal val="#ppt_h"/>
                                          </p:val>
                                        </p:tav>
                                      </p:tavLst>
                                    </p:anim>
                                    <p:anim calcmode="lin" valueType="num">
                                      <p:cBhvr>
                                        <p:cTn id="73" dur="1000" fill="hold"/>
                                        <p:tgtEl>
                                          <p:spTgt spid="14"/>
                                        </p:tgtEl>
                                        <p:attrNameLst>
                                          <p:attrName>style.rotation</p:attrName>
                                        </p:attrNameLst>
                                      </p:cBhvr>
                                      <p:tavLst>
                                        <p:tav tm="0">
                                          <p:val>
                                            <p:fltVal val="90"/>
                                          </p:val>
                                        </p:tav>
                                        <p:tav tm="100000">
                                          <p:val>
                                            <p:fltVal val="0"/>
                                          </p:val>
                                        </p:tav>
                                      </p:tavLst>
                                    </p:anim>
                                    <p:animEffect transition="in" filter="fade">
                                      <p:cBhvr>
                                        <p:cTn id="74" dur="1000"/>
                                        <p:tgtEl>
                                          <p:spTgt spid="14"/>
                                        </p:tgtEl>
                                      </p:cBhvr>
                                    </p:animEffect>
                                  </p:childTnLst>
                                </p:cTn>
                              </p:par>
                            </p:childTnLst>
                          </p:cTn>
                        </p:par>
                      </p:childTnLst>
                    </p:cTn>
                  </p:par>
                  <p:par>
                    <p:cTn id="75" fill="hold">
                      <p:stCondLst>
                        <p:cond delay="indefinite"/>
                      </p:stCondLst>
                      <p:childTnLst>
                        <p:par>
                          <p:cTn id="76" fill="hold">
                            <p:stCondLst>
                              <p:cond delay="0"/>
                            </p:stCondLst>
                            <p:childTnLst>
                              <p:par>
                                <p:cTn id="77" presetID="31" presetClass="entr" presetSubtype="0" fill="hold" nodeType="clickEffect">
                                  <p:stCondLst>
                                    <p:cond delay="0"/>
                                  </p:stCondLst>
                                  <p:childTnLst>
                                    <p:set>
                                      <p:cBhvr>
                                        <p:cTn id="78" dur="1" fill="hold">
                                          <p:stCondLst>
                                            <p:cond delay="0"/>
                                          </p:stCondLst>
                                        </p:cTn>
                                        <p:tgtEl>
                                          <p:spTgt spid="15"/>
                                        </p:tgtEl>
                                        <p:attrNameLst>
                                          <p:attrName>style.visibility</p:attrName>
                                        </p:attrNameLst>
                                      </p:cBhvr>
                                      <p:to>
                                        <p:strVal val="visible"/>
                                      </p:to>
                                    </p:set>
                                    <p:anim calcmode="lin" valueType="num">
                                      <p:cBhvr>
                                        <p:cTn id="79" dur="1000" fill="hold"/>
                                        <p:tgtEl>
                                          <p:spTgt spid="15"/>
                                        </p:tgtEl>
                                        <p:attrNameLst>
                                          <p:attrName>ppt_w</p:attrName>
                                        </p:attrNameLst>
                                      </p:cBhvr>
                                      <p:tavLst>
                                        <p:tav tm="0">
                                          <p:val>
                                            <p:fltVal val="0"/>
                                          </p:val>
                                        </p:tav>
                                        <p:tav tm="100000">
                                          <p:val>
                                            <p:strVal val="#ppt_w"/>
                                          </p:val>
                                        </p:tav>
                                      </p:tavLst>
                                    </p:anim>
                                    <p:anim calcmode="lin" valueType="num">
                                      <p:cBhvr>
                                        <p:cTn id="80" dur="1000" fill="hold"/>
                                        <p:tgtEl>
                                          <p:spTgt spid="15"/>
                                        </p:tgtEl>
                                        <p:attrNameLst>
                                          <p:attrName>ppt_h</p:attrName>
                                        </p:attrNameLst>
                                      </p:cBhvr>
                                      <p:tavLst>
                                        <p:tav tm="0">
                                          <p:val>
                                            <p:fltVal val="0"/>
                                          </p:val>
                                        </p:tav>
                                        <p:tav tm="100000">
                                          <p:val>
                                            <p:strVal val="#ppt_h"/>
                                          </p:val>
                                        </p:tav>
                                      </p:tavLst>
                                    </p:anim>
                                    <p:anim calcmode="lin" valueType="num">
                                      <p:cBhvr>
                                        <p:cTn id="81" dur="1000" fill="hold"/>
                                        <p:tgtEl>
                                          <p:spTgt spid="15"/>
                                        </p:tgtEl>
                                        <p:attrNameLst>
                                          <p:attrName>style.rotation</p:attrName>
                                        </p:attrNameLst>
                                      </p:cBhvr>
                                      <p:tavLst>
                                        <p:tav tm="0">
                                          <p:val>
                                            <p:fltVal val="90"/>
                                          </p:val>
                                        </p:tav>
                                        <p:tav tm="100000">
                                          <p:val>
                                            <p:fltVal val="0"/>
                                          </p:val>
                                        </p:tav>
                                      </p:tavLst>
                                    </p:anim>
                                    <p:animEffect transition="in" filter="fade">
                                      <p:cBhvr>
                                        <p:cTn id="82"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Revision by Comparison</a:t>
            </a:r>
          </a:p>
        </p:txBody>
      </p:sp>
      <p:sp>
        <p:nvSpPr>
          <p:cNvPr id="3" name="Content Placeholder 2"/>
          <p:cNvSpPr>
            <a:spLocks noGrp="1"/>
          </p:cNvSpPr>
          <p:nvPr>
            <p:ph idx="1"/>
          </p:nvPr>
        </p:nvSpPr>
        <p:spPr>
          <a:xfrm>
            <a:off x="1981201" y="1600201"/>
            <a:ext cx="8226425" cy="604664"/>
          </a:xfrm>
        </p:spPr>
        <p:txBody>
          <a:bodyPr/>
          <a:lstStyle/>
          <a:p>
            <a:pPr marL="0" indent="0">
              <a:buNone/>
            </a:pPr>
            <a:r>
              <a:rPr lang="en-GB" sz="2800" dirty="0"/>
              <a:t>and after 3 years of hard work…</a:t>
            </a:r>
          </a:p>
          <a:p>
            <a:pPr marL="0" indent="0">
              <a:buNone/>
            </a:pPr>
            <a:endParaRPr lang="en-GB" sz="2800" dirty="0"/>
          </a:p>
        </p:txBody>
      </p:sp>
      <p:pic>
        <p:nvPicPr>
          <p:cNvPr id="5" name="Picture 4"/>
          <p:cNvPicPr>
            <a:picLocks noChangeAspect="1"/>
          </p:cNvPicPr>
          <p:nvPr/>
        </p:nvPicPr>
        <p:blipFill>
          <a:blip r:embed="rId3"/>
          <a:stretch>
            <a:fillRect/>
          </a:stretch>
        </p:blipFill>
        <p:spPr>
          <a:xfrm>
            <a:off x="2423593" y="2357745"/>
            <a:ext cx="2957605" cy="4033670"/>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6" name="TextBox 5"/>
          <p:cNvSpPr txBox="1"/>
          <p:nvPr/>
        </p:nvSpPr>
        <p:spPr>
          <a:xfrm>
            <a:off x="5663953" y="2708920"/>
            <a:ext cx="4543673" cy="885114"/>
          </a:xfrm>
          <a:prstGeom prst="rect">
            <a:avLst/>
          </a:prstGeom>
          <a:noFill/>
        </p:spPr>
        <p:txBody>
          <a:bodyPr wrap="square" rtlCol="0">
            <a:spAutoFit/>
          </a:bodyPr>
          <a:lstStyle/>
          <a:p>
            <a:pPr defTabSz="449263" fontAlgn="base">
              <a:lnSpc>
                <a:spcPct val="92000"/>
              </a:lnSpc>
              <a:spcBef>
                <a:spcPct val="0"/>
              </a:spcBef>
              <a:spcAft>
                <a:spcPct val="0"/>
              </a:spcAft>
              <a:buClr>
                <a:srgbClr val="000000"/>
              </a:buClr>
              <a:buSzPct val="100000"/>
              <a:defRPr/>
            </a:pPr>
            <a:r>
              <a:rPr lang="pt-PT" sz="2800" dirty="0" err="1">
                <a:solidFill>
                  <a:srgbClr val="FFFFFF"/>
                </a:solidFill>
                <a:latin typeface="Gill Sans MT" pitchFamily="34" charset="0"/>
                <a:cs typeface="Arial" charset="0"/>
              </a:rPr>
              <a:t>The</a:t>
            </a:r>
            <a:r>
              <a:rPr lang="pt-PT" sz="2800" dirty="0">
                <a:solidFill>
                  <a:srgbClr val="FFFFFF"/>
                </a:solidFill>
                <a:latin typeface="Gill Sans MT" pitchFamily="34" charset="0"/>
                <a:cs typeface="Arial" charset="0"/>
              </a:rPr>
              <a:t> </a:t>
            </a:r>
            <a:r>
              <a:rPr lang="pt-PT" sz="2800" dirty="0" err="1">
                <a:solidFill>
                  <a:srgbClr val="FFFFFF"/>
                </a:solidFill>
                <a:latin typeface="Gill Sans MT" pitchFamily="34" charset="0"/>
                <a:cs typeface="Arial" charset="0"/>
              </a:rPr>
              <a:t>most</a:t>
            </a:r>
            <a:r>
              <a:rPr lang="pt-PT" sz="2800" dirty="0">
                <a:solidFill>
                  <a:srgbClr val="FFFFFF"/>
                </a:solidFill>
                <a:latin typeface="Gill Sans MT" pitchFamily="34" charset="0"/>
                <a:cs typeface="Arial" charset="0"/>
              </a:rPr>
              <a:t> </a:t>
            </a:r>
            <a:r>
              <a:rPr lang="pt-PT" sz="2800" dirty="0" err="1">
                <a:solidFill>
                  <a:srgbClr val="FFFFFF"/>
                </a:solidFill>
                <a:latin typeface="Gill Sans MT" pitchFamily="34" charset="0"/>
                <a:cs typeface="Arial" charset="0"/>
              </a:rPr>
              <a:t>exciting</a:t>
            </a:r>
            <a:r>
              <a:rPr lang="pt-PT" sz="2800" dirty="0">
                <a:solidFill>
                  <a:srgbClr val="FFFFFF"/>
                </a:solidFill>
                <a:latin typeface="Gill Sans MT" pitchFamily="34" charset="0"/>
                <a:cs typeface="Arial" charset="0"/>
              </a:rPr>
              <a:t> </a:t>
            </a:r>
            <a:r>
              <a:rPr lang="pt-PT" sz="2800" dirty="0" err="1">
                <a:solidFill>
                  <a:srgbClr val="FFFFFF"/>
                </a:solidFill>
                <a:latin typeface="Gill Sans MT" pitchFamily="34" charset="0"/>
                <a:cs typeface="Arial" charset="0"/>
              </a:rPr>
              <a:t>symbol</a:t>
            </a:r>
            <a:r>
              <a:rPr lang="pt-PT" sz="2800" dirty="0">
                <a:solidFill>
                  <a:srgbClr val="FFFFFF"/>
                </a:solidFill>
                <a:latin typeface="Gill Sans MT" pitchFamily="34" charset="0"/>
                <a:cs typeface="Arial" charset="0"/>
              </a:rPr>
              <a:t> in </a:t>
            </a:r>
            <a:r>
              <a:rPr lang="pt-PT" sz="2800" dirty="0" err="1">
                <a:solidFill>
                  <a:srgbClr val="FFFFFF"/>
                </a:solidFill>
                <a:latin typeface="Gill Sans MT" pitchFamily="34" charset="0"/>
                <a:cs typeface="Arial" charset="0"/>
              </a:rPr>
              <a:t>our</a:t>
            </a:r>
            <a:r>
              <a:rPr lang="pt-PT" sz="2800" dirty="0">
                <a:solidFill>
                  <a:srgbClr val="FFFFFF"/>
                </a:solidFill>
                <a:latin typeface="Gill Sans MT" pitchFamily="34" charset="0"/>
                <a:cs typeface="Arial" charset="0"/>
              </a:rPr>
              <a:t> área …</a:t>
            </a:r>
            <a:endParaRPr lang="en-US" sz="2800" dirty="0">
              <a:solidFill>
                <a:srgbClr val="FFFFFF"/>
              </a:solidFill>
              <a:latin typeface="Gill Sans MT" pitchFamily="34" charset="0"/>
              <a:cs typeface="Arial" charset="0"/>
            </a:endParaRPr>
          </a:p>
        </p:txBody>
      </p:sp>
      <p:cxnSp>
        <p:nvCxnSpPr>
          <p:cNvPr id="17" name="Straight Arrow Connector 16"/>
          <p:cNvCxnSpPr/>
          <p:nvPr/>
        </p:nvCxnSpPr>
        <p:spPr bwMode="auto">
          <a:xfrm>
            <a:off x="3902394" y="3356992"/>
            <a:ext cx="3273726" cy="1224136"/>
          </a:xfrm>
          <a:prstGeom prst="straightConnector1">
            <a:avLst/>
          </a:prstGeom>
          <a:ln>
            <a:solidFill>
              <a:srgbClr val="FF0000"/>
            </a:solidFill>
            <a:headEnd type="none" w="med" len="med"/>
            <a:tailEnd type="triangle"/>
          </a:ln>
        </p:spPr>
        <p:style>
          <a:lnRef idx="3">
            <a:schemeClr val="accent6"/>
          </a:lnRef>
          <a:fillRef idx="0">
            <a:schemeClr val="accent6"/>
          </a:fillRef>
          <a:effectRef idx="2">
            <a:schemeClr val="accent6"/>
          </a:effectRef>
          <a:fontRef idx="minor">
            <a:schemeClr val="tx1"/>
          </a:fontRef>
        </p:style>
      </p:cxnSp>
      <p:pic>
        <p:nvPicPr>
          <p:cNvPr id="18" name="Picture 17"/>
          <p:cNvPicPr>
            <a:picLocks noChangeAspect="1"/>
          </p:cNvPicPr>
          <p:nvPr/>
        </p:nvPicPr>
        <p:blipFill>
          <a:blip r:embed="rId4"/>
          <a:stretch>
            <a:fillRect/>
          </a:stretch>
        </p:blipFill>
        <p:spPr>
          <a:xfrm>
            <a:off x="7350001" y="4437113"/>
            <a:ext cx="1171575" cy="1228725"/>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4" name="Slide Number Placeholder 3">
            <a:extLst>
              <a:ext uri="{FF2B5EF4-FFF2-40B4-BE49-F238E27FC236}">
                <a16:creationId xmlns:a16="http://schemas.microsoft.com/office/drawing/2014/main" id="{1E8BA0BD-A2AC-4BBE-ADB6-7C3898439309}"/>
              </a:ext>
            </a:extLst>
          </p:cNvPr>
          <p:cNvSpPr>
            <a:spLocks noGrp="1"/>
          </p:cNvSpPr>
          <p:nvPr>
            <p:ph type="sldNum" sz="quarter" idx="12"/>
          </p:nvPr>
        </p:nvSpPr>
        <p:spPr/>
        <p:txBody>
          <a:bodyPr/>
          <a:lstStyle/>
          <a:p>
            <a:fld id="{D57F1E4F-1CFF-5643-939E-02111984F565}" type="slidenum">
              <a:rPr lang="en-US" smtClean="0"/>
              <a:t>219</a:t>
            </a:fld>
            <a:endParaRPr lang="en-US" dirty="0"/>
          </a:p>
        </p:txBody>
      </p:sp>
    </p:spTree>
    <p:extLst>
      <p:ext uri="{BB962C8B-B14F-4D97-AF65-F5344CB8AC3E}">
        <p14:creationId xmlns:p14="http://schemas.microsoft.com/office/powerpoint/2010/main" val="26735497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2"/>
          <p:cNvSpPr>
            <a:spLocks noGrp="1" noChangeArrowheads="1"/>
          </p:cNvSpPr>
          <p:nvPr>
            <p:ph type="title"/>
          </p:nvPr>
        </p:nvSpPr>
        <p:spPr/>
        <p:txBody>
          <a:bodyPr/>
          <a:lstStyle/>
          <a:p>
            <a:pPr algn="l"/>
            <a:r>
              <a:rPr lang="en-GB" noProof="0" dirty="0"/>
              <a:t>The AI crisis in the ´80</a:t>
            </a:r>
          </a:p>
        </p:txBody>
      </p:sp>
      <p:sp>
        <p:nvSpPr>
          <p:cNvPr id="7" name="Text Box 6"/>
          <p:cNvSpPr txBox="1">
            <a:spLocks noChangeArrowheads="1"/>
          </p:cNvSpPr>
          <p:nvPr/>
        </p:nvSpPr>
        <p:spPr bwMode="auto">
          <a:xfrm>
            <a:off x="1352605" y="2491939"/>
            <a:ext cx="6483099" cy="3323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50000"/>
              </a:spcBef>
            </a:pPr>
            <a:r>
              <a:rPr lang="en-US" sz="2800" i="1" dirty="0">
                <a:solidFill>
                  <a:srgbClr val="FFFF00"/>
                </a:solidFill>
                <a:latin typeface="Times New Roman" pitchFamily="18" charset="0"/>
              </a:rPr>
              <a:t>“A second indicator is the great theorem-proving controversy of the late sixties and early seventies. Everyone in AI has some knowledge of it, no doubt, for its residue is still very much with us. It needs only brief recounting.”</a:t>
            </a:r>
          </a:p>
          <a:p>
            <a:pPr eaLnBrk="0" hangingPunct="0">
              <a:spcBef>
                <a:spcPct val="50000"/>
              </a:spcBef>
            </a:pPr>
            <a:endParaRPr lang="pt-PT" sz="2800" i="1" dirty="0">
              <a:solidFill>
                <a:srgbClr val="FFFF00"/>
              </a:solidFill>
              <a:latin typeface="Times New Roman" pitchFamily="18" charset="0"/>
            </a:endParaRPr>
          </a:p>
        </p:txBody>
      </p:sp>
      <p:sp>
        <p:nvSpPr>
          <p:cNvPr id="2" name="Slide Number Placeholder 1">
            <a:extLst>
              <a:ext uri="{FF2B5EF4-FFF2-40B4-BE49-F238E27FC236}">
                <a16:creationId xmlns:a16="http://schemas.microsoft.com/office/drawing/2014/main" id="{4DEEB854-7FC1-494A-A214-DD5D3571FAA4}"/>
              </a:ext>
            </a:extLst>
          </p:cNvPr>
          <p:cNvSpPr>
            <a:spLocks noGrp="1"/>
          </p:cNvSpPr>
          <p:nvPr>
            <p:ph type="sldNum" sz="quarter" idx="12"/>
          </p:nvPr>
        </p:nvSpPr>
        <p:spPr/>
        <p:txBody>
          <a:bodyPr/>
          <a:lstStyle/>
          <a:p>
            <a:fld id="{D57F1E4F-1CFF-5643-939E-02111984F565}" type="slidenum">
              <a:rPr lang="en-US" smtClean="0"/>
              <a:t>22</a:t>
            </a:fld>
            <a:endParaRPr lang="en-US" dirty="0"/>
          </a:p>
        </p:txBody>
      </p:sp>
      <p:pic>
        <p:nvPicPr>
          <p:cNvPr id="8" name="Picture 6" descr="Allen Newell">
            <a:extLst>
              <a:ext uri="{FF2B5EF4-FFF2-40B4-BE49-F238E27FC236}">
                <a16:creationId xmlns:a16="http://schemas.microsoft.com/office/drawing/2014/main" id="{A2FB362A-3D83-44D9-9668-CBA7176416F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69375" y="2524148"/>
            <a:ext cx="2105025" cy="2132013"/>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a:ext uri="{91240B29-F687-4F45-9708-019B960494DF}">
              <a14:hiddenLine xmlns:a14="http://schemas.microsoft.com/office/drawing/2010/main" w="9525">
                <a:solidFill>
                  <a:srgbClr val="000000"/>
                </a:solidFill>
                <a:miter lim="800000"/>
                <a:headEnd/>
                <a:tailEnd/>
              </a14:hiddenLine>
            </a:ext>
          </a:extLst>
        </p:spPr>
      </p:pic>
      <p:sp>
        <p:nvSpPr>
          <p:cNvPr id="9" name="Rectangle 7">
            <a:extLst>
              <a:ext uri="{FF2B5EF4-FFF2-40B4-BE49-F238E27FC236}">
                <a16:creationId xmlns:a16="http://schemas.microsoft.com/office/drawing/2014/main" id="{ADDA575A-6A00-4421-9ABF-952C39417DB1}"/>
              </a:ext>
            </a:extLst>
          </p:cNvPr>
          <p:cNvSpPr>
            <a:spLocks noChangeArrowheads="1"/>
          </p:cNvSpPr>
          <p:nvPr/>
        </p:nvSpPr>
        <p:spPr bwMode="auto">
          <a:xfrm>
            <a:off x="2438400" y="6272065"/>
            <a:ext cx="73152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eaLnBrk="0" hangingPunct="0"/>
            <a:r>
              <a:rPr lang="es-ES_tradnl" i="1" dirty="0">
                <a:solidFill>
                  <a:srgbClr val="FFFF00"/>
                </a:solidFill>
                <a:latin typeface="Times New Roman" pitchFamily="18" charset="0"/>
              </a:rPr>
              <a:t>“</a:t>
            </a:r>
            <a:r>
              <a:rPr lang="es-ES_tradnl" i="1" dirty="0" err="1">
                <a:solidFill>
                  <a:srgbClr val="FFFF00"/>
                </a:solidFill>
                <a:latin typeface="Times New Roman" pitchFamily="18" charset="0"/>
              </a:rPr>
              <a:t>The</a:t>
            </a:r>
            <a:r>
              <a:rPr lang="es-ES_tradnl" i="1" dirty="0">
                <a:solidFill>
                  <a:srgbClr val="FFFF00"/>
                </a:solidFill>
                <a:latin typeface="Times New Roman" pitchFamily="18" charset="0"/>
              </a:rPr>
              <a:t> </a:t>
            </a:r>
            <a:r>
              <a:rPr lang="es-ES_tradnl" i="1" dirty="0" err="1">
                <a:solidFill>
                  <a:srgbClr val="FFFF00"/>
                </a:solidFill>
                <a:latin typeface="Times New Roman" pitchFamily="18" charset="0"/>
              </a:rPr>
              <a:t>Knowledge</a:t>
            </a:r>
            <a:r>
              <a:rPr lang="es-ES_tradnl" i="1" dirty="0">
                <a:solidFill>
                  <a:srgbClr val="FFFF00"/>
                </a:solidFill>
                <a:latin typeface="Times New Roman" pitchFamily="18" charset="0"/>
              </a:rPr>
              <a:t> </a:t>
            </a:r>
            <a:r>
              <a:rPr lang="es-ES_tradnl" i="1" dirty="0" err="1">
                <a:solidFill>
                  <a:srgbClr val="FFFF00"/>
                </a:solidFill>
                <a:latin typeface="Times New Roman" pitchFamily="18" charset="0"/>
              </a:rPr>
              <a:t>Level</a:t>
            </a:r>
            <a:r>
              <a:rPr lang="es-ES_tradnl" i="1" dirty="0">
                <a:solidFill>
                  <a:srgbClr val="FFFF00"/>
                </a:solidFill>
                <a:latin typeface="Times New Roman" pitchFamily="18" charset="0"/>
              </a:rPr>
              <a:t>” </a:t>
            </a:r>
            <a:r>
              <a:rPr lang="pt-PT" dirty="0">
                <a:solidFill>
                  <a:srgbClr val="FFFF00"/>
                </a:solidFill>
                <a:latin typeface="Times New Roman" pitchFamily="18" charset="0"/>
              </a:rPr>
              <a:t>1981</a:t>
            </a:r>
            <a:endParaRPr lang="es-ES_tradnl" dirty="0">
              <a:solidFill>
                <a:srgbClr val="FFFF00"/>
              </a:solidFill>
              <a:latin typeface="Times New Roman" pitchFamily="18" charset="0"/>
            </a:endParaRPr>
          </a:p>
        </p:txBody>
      </p:sp>
    </p:spTree>
    <p:extLst>
      <p:ext uri="{BB962C8B-B14F-4D97-AF65-F5344CB8AC3E}">
        <p14:creationId xmlns:p14="http://schemas.microsoft.com/office/powerpoint/2010/main" val="18919301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5A6092-BDFA-4297-AA08-A001D535EE54}"/>
              </a:ext>
            </a:extLst>
          </p:cNvPr>
          <p:cNvSpPr>
            <a:spLocks noGrp="1"/>
          </p:cNvSpPr>
          <p:nvPr>
            <p:ph type="title"/>
          </p:nvPr>
        </p:nvSpPr>
        <p:spPr/>
        <p:txBody>
          <a:bodyPr/>
          <a:lstStyle/>
          <a:p>
            <a:r>
              <a:rPr lang="en-GB" dirty="0"/>
              <a:t>Conclusions</a:t>
            </a:r>
          </a:p>
        </p:txBody>
      </p:sp>
      <p:sp>
        <p:nvSpPr>
          <p:cNvPr id="3" name="Text Placeholder 2">
            <a:extLst>
              <a:ext uri="{FF2B5EF4-FFF2-40B4-BE49-F238E27FC236}">
                <a16:creationId xmlns:a16="http://schemas.microsoft.com/office/drawing/2014/main" id="{2EBFC3B2-1657-4035-A930-EDAAB0A2BF06}"/>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9CDCCA51-DDD9-4DE4-8DD6-E375847C8C98}"/>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D57F1E4F-1CFF-5643-939E-02111984F565}" type="slidenum">
              <a:rPr kumimoji="0" lang="en-US" sz="2800" b="0" i="0" u="none" strike="noStrike" kern="1200" cap="none" spc="0" normalizeH="0" baseline="0" noProof="0" smtClean="0">
                <a:ln>
                  <a:noFill/>
                </a:ln>
                <a:solidFill>
                  <a:prstClr val="white">
                    <a:tint val="75000"/>
                  </a:prstClr>
                </a:solidFill>
                <a:effectLst/>
                <a:uLnTx/>
                <a:uFillTx/>
                <a:latin typeface="Century Gothic" panose="020B050202020202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220</a:t>
            </a:fld>
            <a:endParaRPr kumimoji="0" lang="en-US" sz="2800" b="0" i="0" u="none" strike="noStrike" kern="1200" cap="none" spc="0" normalizeH="0" baseline="0" noProof="0" dirty="0">
              <a:ln>
                <a:noFill/>
              </a:ln>
              <a:solidFill>
                <a:prstClr val="white">
                  <a:tint val="75000"/>
                </a:prstClr>
              </a:solidFill>
              <a:effectLst/>
              <a:uLnTx/>
              <a:uFillTx/>
              <a:latin typeface="Century Gothic" panose="020B0502020202020204"/>
              <a:ea typeface="+mn-ea"/>
              <a:cs typeface="+mn-cs"/>
            </a:endParaRPr>
          </a:p>
        </p:txBody>
      </p:sp>
    </p:spTree>
    <p:extLst>
      <p:ext uri="{BB962C8B-B14F-4D97-AF65-F5344CB8AC3E}">
        <p14:creationId xmlns:p14="http://schemas.microsoft.com/office/powerpoint/2010/main" val="376410226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GB" sz="4000" dirty="0">
                <a:solidFill>
                  <a:schemeClr val="accent1"/>
                </a:solidFill>
              </a:rPr>
              <a:t>Conclusions</a:t>
            </a:r>
          </a:p>
        </p:txBody>
      </p:sp>
      <p:sp>
        <p:nvSpPr>
          <p:cNvPr id="3" name="Content Placeholder 2"/>
          <p:cNvSpPr>
            <a:spLocks noGrp="1"/>
          </p:cNvSpPr>
          <p:nvPr>
            <p:ph idx="1"/>
          </p:nvPr>
        </p:nvSpPr>
        <p:spPr/>
        <p:txBody>
          <a:bodyPr>
            <a:normAutofit fontScale="85000" lnSpcReduction="20000"/>
          </a:bodyPr>
          <a:lstStyle/>
          <a:p>
            <a:pPr marL="0" indent="0">
              <a:buNone/>
            </a:pPr>
            <a:r>
              <a:rPr lang="en-GB" noProof="0" dirty="0">
                <a:solidFill>
                  <a:srgbClr val="FFFFCC"/>
                </a:solidFill>
              </a:rPr>
              <a:t>This </a:t>
            </a:r>
            <a:r>
              <a:rPr lang="en-GB" dirty="0">
                <a:solidFill>
                  <a:srgbClr val="FFFFCC"/>
                </a:solidFill>
              </a:rPr>
              <a:t>tutorial </a:t>
            </a:r>
            <a:r>
              <a:rPr lang="en-GB" noProof="0" dirty="0">
                <a:solidFill>
                  <a:srgbClr val="FFFFCC"/>
                </a:solidFill>
              </a:rPr>
              <a:t>was based on</a:t>
            </a:r>
          </a:p>
          <a:p>
            <a:pPr marL="0" indent="0">
              <a:buNone/>
            </a:pPr>
            <a:r>
              <a:rPr lang="en-GB" dirty="0"/>
              <a:t>Eduardo Fermé and Sven Ove Hansson. </a:t>
            </a:r>
          </a:p>
          <a:p>
            <a:endParaRPr lang="en-GB" noProof="0" dirty="0">
              <a:solidFill>
                <a:srgbClr val="FFFFCC"/>
              </a:solidFill>
            </a:endParaRPr>
          </a:p>
          <a:p>
            <a:pPr marL="514350" indent="-514350">
              <a:buFont typeface="+mj-lt"/>
              <a:buAutoNum type="arabicPeriod"/>
            </a:pPr>
            <a:r>
              <a:rPr lang="en-GB" sz="2800" dirty="0"/>
              <a:t> “AGM 25 Years: Twenty-Five Years of Research in Belief Change” Journal of Philosophical Logic 40, (2) : 113-114.  2011</a:t>
            </a:r>
          </a:p>
          <a:p>
            <a:pPr marL="514350" indent="-514350">
              <a:buFont typeface="+mj-lt"/>
              <a:buAutoNum type="arabicPeriod"/>
            </a:pPr>
            <a:r>
              <a:rPr lang="en-GB" sz="2800" dirty="0">
                <a:solidFill>
                  <a:srgbClr val="FFFFCC"/>
                </a:solidFill>
              </a:rPr>
              <a:t>“</a:t>
            </a:r>
            <a:r>
              <a:rPr lang="en-GB" sz="2800" i="1" dirty="0">
                <a:solidFill>
                  <a:srgbClr val="FFFFCC"/>
                </a:solidFill>
              </a:rPr>
              <a:t>Belief Change: Introduction and Overview</a:t>
            </a:r>
            <a:r>
              <a:rPr lang="en-GB" sz="2800" dirty="0">
                <a:solidFill>
                  <a:srgbClr val="FFFFCC"/>
                </a:solidFill>
              </a:rPr>
              <a:t>”. Springer Briefs in Computer Science Series. Springer.  2018.</a:t>
            </a:r>
            <a:endParaRPr lang="en-GB" sz="2800" dirty="0"/>
          </a:p>
          <a:p>
            <a:pPr marL="0" indent="0">
              <a:buNone/>
            </a:pPr>
            <a:endParaRPr lang="en-GB" sz="2800" dirty="0"/>
          </a:p>
          <a:p>
            <a:pPr marL="0" indent="0">
              <a:buNone/>
            </a:pPr>
            <a:endParaRPr lang="en-GB" sz="2800" dirty="0">
              <a:solidFill>
                <a:srgbClr val="FFFFCC"/>
              </a:solidFill>
            </a:endParaRPr>
          </a:p>
          <a:p>
            <a:pPr marL="0" indent="0">
              <a:buNone/>
            </a:pPr>
            <a:r>
              <a:rPr lang="en-GB" sz="2800" dirty="0"/>
              <a:t>							</a:t>
            </a:r>
            <a:endParaRPr lang="en-GB" sz="2800" dirty="0">
              <a:solidFill>
                <a:srgbClr val="FFFFCC"/>
              </a:solidFill>
            </a:endParaRPr>
          </a:p>
        </p:txBody>
      </p:sp>
      <p:sp>
        <p:nvSpPr>
          <p:cNvPr id="4" name="Slide Number Placeholder 3">
            <a:extLst>
              <a:ext uri="{FF2B5EF4-FFF2-40B4-BE49-F238E27FC236}">
                <a16:creationId xmlns:a16="http://schemas.microsoft.com/office/drawing/2014/main" id="{2C3F227B-6CE7-4CBB-8F61-F5634826E7C3}"/>
              </a:ext>
            </a:extLst>
          </p:cNvPr>
          <p:cNvSpPr>
            <a:spLocks noGrp="1"/>
          </p:cNvSpPr>
          <p:nvPr>
            <p:ph type="sldNum" sz="quarter" idx="12"/>
          </p:nvPr>
        </p:nvSpPr>
        <p:spPr/>
        <p:txBody>
          <a:bodyPr/>
          <a:lstStyle/>
          <a:p>
            <a:fld id="{D57F1E4F-1CFF-5643-939E-02111984F565}" type="slidenum">
              <a:rPr lang="en-US" smtClean="0"/>
              <a:t>221</a:t>
            </a:fld>
            <a:endParaRPr lang="en-US" dirty="0"/>
          </a:p>
        </p:txBody>
      </p:sp>
      <p:pic>
        <p:nvPicPr>
          <p:cNvPr id="6" name="Picture 5">
            <a:extLst>
              <a:ext uri="{FF2B5EF4-FFF2-40B4-BE49-F238E27FC236}">
                <a16:creationId xmlns:a16="http://schemas.microsoft.com/office/drawing/2014/main" id="{16995709-19C4-4536-BE48-D69F27DD6ED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33414" y="4352471"/>
            <a:ext cx="1457325" cy="2209800"/>
          </a:xfrm>
          <a:prstGeom prst="rect">
            <a:avLst/>
          </a:prstGeom>
        </p:spPr>
      </p:pic>
    </p:spTree>
    <p:extLst>
      <p:ext uri="{BB962C8B-B14F-4D97-AF65-F5344CB8AC3E}">
        <p14:creationId xmlns:p14="http://schemas.microsoft.com/office/powerpoint/2010/main" val="1196389028"/>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GB" sz="4000" dirty="0">
                <a:solidFill>
                  <a:schemeClr val="accent1"/>
                </a:solidFill>
              </a:rPr>
              <a:t>Conclusions</a:t>
            </a:r>
          </a:p>
        </p:txBody>
      </p:sp>
      <p:sp>
        <p:nvSpPr>
          <p:cNvPr id="3" name="Content Placeholder 2"/>
          <p:cNvSpPr>
            <a:spLocks noGrp="1"/>
          </p:cNvSpPr>
          <p:nvPr>
            <p:ph idx="1"/>
          </p:nvPr>
        </p:nvSpPr>
        <p:spPr/>
        <p:txBody>
          <a:bodyPr>
            <a:normAutofit/>
          </a:bodyPr>
          <a:lstStyle/>
          <a:p>
            <a:r>
              <a:rPr lang="en-GB" noProof="0" dirty="0">
                <a:solidFill>
                  <a:srgbClr val="FFFFCC"/>
                </a:solidFill>
              </a:rPr>
              <a:t>This tutorial was an attempt to summarize (in 4 hours) major developments </a:t>
            </a:r>
            <a:r>
              <a:rPr lang="en-GB" noProof="0">
                <a:solidFill>
                  <a:srgbClr val="FFFFCC"/>
                </a:solidFill>
              </a:rPr>
              <a:t>in 35 </a:t>
            </a:r>
            <a:r>
              <a:rPr lang="en-GB" noProof="0" dirty="0">
                <a:solidFill>
                  <a:srgbClr val="FFFFCC"/>
                </a:solidFill>
              </a:rPr>
              <a:t>years of AGM-inspired research. </a:t>
            </a:r>
          </a:p>
          <a:p>
            <a:r>
              <a:rPr lang="en-GB" noProof="0" dirty="0">
                <a:solidFill>
                  <a:srgbClr val="FFFFCC"/>
                </a:solidFill>
              </a:rPr>
              <a:t>In preparing our works we benefited from the help of more than fifty colleagues who answered our queries and provided us with information. </a:t>
            </a:r>
          </a:p>
          <a:p>
            <a:r>
              <a:rPr lang="en-GB" dirty="0">
                <a:solidFill>
                  <a:srgbClr val="FFFFCC"/>
                </a:solidFill>
              </a:rPr>
              <a:t>I also received many suggestions and material from friends and colleagues that help me to improve the presentation.</a:t>
            </a:r>
          </a:p>
          <a:p>
            <a:r>
              <a:rPr lang="en-GB" dirty="0">
                <a:solidFill>
                  <a:srgbClr val="FFFFCC"/>
                </a:solidFill>
              </a:rPr>
              <a:t>In addition to its academic excellence, the belief revision community is a remarkably generous one. </a:t>
            </a:r>
            <a:endParaRPr lang="en-GB" noProof="0" dirty="0">
              <a:solidFill>
                <a:srgbClr val="FFFFCC"/>
              </a:solidFill>
            </a:endParaRPr>
          </a:p>
          <a:p>
            <a:r>
              <a:rPr lang="en-GB" noProof="0" dirty="0">
                <a:solidFill>
                  <a:srgbClr val="FFFFCC"/>
                </a:solidFill>
              </a:rPr>
              <a:t>This bodes well for the future of belief revision research.</a:t>
            </a:r>
          </a:p>
        </p:txBody>
      </p:sp>
      <p:sp>
        <p:nvSpPr>
          <p:cNvPr id="4" name="Slide Number Placeholder 3">
            <a:extLst>
              <a:ext uri="{FF2B5EF4-FFF2-40B4-BE49-F238E27FC236}">
                <a16:creationId xmlns:a16="http://schemas.microsoft.com/office/drawing/2014/main" id="{AC9305C8-06D6-462C-A3BC-52B1681CE471}"/>
              </a:ext>
            </a:extLst>
          </p:cNvPr>
          <p:cNvSpPr>
            <a:spLocks noGrp="1"/>
          </p:cNvSpPr>
          <p:nvPr>
            <p:ph type="sldNum" sz="quarter" idx="12"/>
          </p:nvPr>
        </p:nvSpPr>
        <p:spPr/>
        <p:txBody>
          <a:bodyPr/>
          <a:lstStyle/>
          <a:p>
            <a:fld id="{D57F1E4F-1CFF-5643-939E-02111984F565}" type="slidenum">
              <a:rPr lang="en-US" smtClean="0"/>
              <a:t>222</a:t>
            </a:fld>
            <a:endParaRPr lang="en-US" dirty="0"/>
          </a:p>
        </p:txBody>
      </p:sp>
    </p:spTree>
    <p:extLst>
      <p:ext uri="{BB962C8B-B14F-4D97-AF65-F5344CB8AC3E}">
        <p14:creationId xmlns:p14="http://schemas.microsoft.com/office/powerpoint/2010/main" val="1872622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AD16A4-F62B-4243-8695-C9468837AEAA}"/>
              </a:ext>
            </a:extLst>
          </p:cNvPr>
          <p:cNvSpPr>
            <a:spLocks noGrp="1"/>
          </p:cNvSpPr>
          <p:nvPr>
            <p:ph type="ctrTitle"/>
          </p:nvPr>
        </p:nvSpPr>
        <p:spPr>
          <a:xfrm>
            <a:off x="1145624" y="1629056"/>
            <a:ext cx="8825658" cy="1799253"/>
          </a:xfrm>
        </p:spPr>
        <p:txBody>
          <a:bodyPr/>
          <a:lstStyle/>
          <a:p>
            <a:pPr algn="ctr"/>
            <a:r>
              <a:rPr lang="en-GB" sz="6000" noProof="0" dirty="0"/>
              <a:t>Thank you!</a:t>
            </a:r>
            <a:br>
              <a:rPr lang="en-GB" sz="6000" noProof="0" dirty="0"/>
            </a:br>
            <a:endParaRPr lang="en-GB" sz="6000" noProof="0" dirty="0"/>
          </a:p>
        </p:txBody>
      </p:sp>
      <p:sp>
        <p:nvSpPr>
          <p:cNvPr id="3" name="Subtitle 2">
            <a:extLst>
              <a:ext uri="{FF2B5EF4-FFF2-40B4-BE49-F238E27FC236}">
                <a16:creationId xmlns:a16="http://schemas.microsoft.com/office/drawing/2014/main" id="{D22D9D4C-7879-41D0-A948-B11D961070D4}"/>
              </a:ext>
            </a:extLst>
          </p:cNvPr>
          <p:cNvSpPr>
            <a:spLocks noGrp="1"/>
          </p:cNvSpPr>
          <p:nvPr>
            <p:ph type="subTitle" idx="1"/>
          </p:nvPr>
        </p:nvSpPr>
        <p:spPr>
          <a:xfrm>
            <a:off x="4090761" y="4234993"/>
            <a:ext cx="3917344" cy="1156996"/>
          </a:xfrm>
        </p:spPr>
        <p:txBody>
          <a:bodyPr>
            <a:normAutofit fontScale="92500" lnSpcReduction="10000"/>
          </a:bodyPr>
          <a:lstStyle/>
          <a:p>
            <a:r>
              <a:rPr lang="en-GB" b="1" noProof="0" dirty="0"/>
              <a:t>Eduardo Fermé</a:t>
            </a:r>
          </a:p>
          <a:p>
            <a:r>
              <a:rPr lang="en-GB" b="1" cap="none" dirty="0"/>
              <a:t>ferme@uma.pt</a:t>
            </a:r>
          </a:p>
          <a:p>
            <a:r>
              <a:rPr lang="en-GB" sz="2200" b="1" cap="none" noProof="0" dirty="0"/>
              <a:t>http://cee.uma.pt/ferme</a:t>
            </a:r>
          </a:p>
        </p:txBody>
      </p:sp>
      <p:pic>
        <p:nvPicPr>
          <p:cNvPr id="6" name="Picture 5">
            <a:extLst>
              <a:ext uri="{FF2B5EF4-FFF2-40B4-BE49-F238E27FC236}">
                <a16:creationId xmlns:a16="http://schemas.microsoft.com/office/drawing/2014/main" id="{84A813B4-23CE-4A2A-8976-CF4BA9191679}"/>
              </a:ext>
            </a:extLst>
          </p:cNvPr>
          <p:cNvPicPr>
            <a:picLocks noChangeAspect="1"/>
          </p:cNvPicPr>
          <p:nvPr/>
        </p:nvPicPr>
        <p:blipFill>
          <a:blip r:embed="rId2"/>
          <a:stretch>
            <a:fillRect/>
          </a:stretch>
        </p:blipFill>
        <p:spPr>
          <a:xfrm>
            <a:off x="7434146" y="5821628"/>
            <a:ext cx="2537136" cy="587698"/>
          </a:xfrm>
          <a:prstGeom prst="rect">
            <a:avLst/>
          </a:prstGeom>
        </p:spPr>
      </p:pic>
      <p:pic>
        <p:nvPicPr>
          <p:cNvPr id="14" name="Picture 13">
            <a:extLst>
              <a:ext uri="{FF2B5EF4-FFF2-40B4-BE49-F238E27FC236}">
                <a16:creationId xmlns:a16="http://schemas.microsoft.com/office/drawing/2014/main" id="{1F086DBC-E901-425A-8603-74B7200074E2}"/>
              </a:ext>
            </a:extLst>
          </p:cNvPr>
          <p:cNvPicPr>
            <a:picLocks noChangeAspect="1"/>
          </p:cNvPicPr>
          <p:nvPr/>
        </p:nvPicPr>
        <p:blipFill>
          <a:blip r:embed="rId3"/>
          <a:stretch>
            <a:fillRect/>
          </a:stretch>
        </p:blipFill>
        <p:spPr>
          <a:xfrm>
            <a:off x="1457089" y="5638800"/>
            <a:ext cx="2511963" cy="953354"/>
          </a:xfrm>
          <a:prstGeom prst="rect">
            <a:avLst/>
          </a:prstGeom>
        </p:spPr>
      </p:pic>
      <p:cxnSp>
        <p:nvCxnSpPr>
          <p:cNvPr id="8" name="Straight Connector 7">
            <a:extLst>
              <a:ext uri="{FF2B5EF4-FFF2-40B4-BE49-F238E27FC236}">
                <a16:creationId xmlns:a16="http://schemas.microsoft.com/office/drawing/2014/main" id="{A4E9F541-0702-4DDA-95F4-180E9793B465}"/>
              </a:ext>
            </a:extLst>
          </p:cNvPr>
          <p:cNvCxnSpPr/>
          <p:nvPr/>
        </p:nvCxnSpPr>
        <p:spPr>
          <a:xfrm>
            <a:off x="2631233" y="3191070"/>
            <a:ext cx="6027576" cy="0"/>
          </a:xfrm>
          <a:prstGeom prst="line">
            <a:avLst/>
          </a:prstGeom>
        </p:spPr>
        <p:style>
          <a:lnRef idx="1">
            <a:schemeClr val="accent1"/>
          </a:lnRef>
          <a:fillRef idx="0">
            <a:schemeClr val="accent1"/>
          </a:fillRef>
          <a:effectRef idx="0">
            <a:schemeClr val="accent1"/>
          </a:effectRef>
          <a:fontRef idx="minor">
            <a:schemeClr val="tx1"/>
          </a:fontRef>
        </p:style>
      </p:cxnSp>
      <p:sp>
        <p:nvSpPr>
          <p:cNvPr id="4" name="Slide Number Placeholder 3">
            <a:extLst>
              <a:ext uri="{FF2B5EF4-FFF2-40B4-BE49-F238E27FC236}">
                <a16:creationId xmlns:a16="http://schemas.microsoft.com/office/drawing/2014/main" id="{7486EA2A-7258-4D97-BCAB-9DE882DB4C4C}"/>
              </a:ext>
            </a:extLst>
          </p:cNvPr>
          <p:cNvSpPr>
            <a:spLocks noGrp="1"/>
          </p:cNvSpPr>
          <p:nvPr>
            <p:ph type="sldNum" sz="quarter" idx="12"/>
          </p:nvPr>
        </p:nvSpPr>
        <p:spPr/>
        <p:txBody>
          <a:bodyPr/>
          <a:lstStyle/>
          <a:p>
            <a:fld id="{D57F1E4F-1CFF-5643-939E-02111984F565}" type="slidenum">
              <a:rPr lang="en-US" smtClean="0"/>
              <a:t>223</a:t>
            </a:fld>
            <a:endParaRPr lang="en-US" dirty="0"/>
          </a:p>
        </p:txBody>
      </p:sp>
      <p:pic>
        <p:nvPicPr>
          <p:cNvPr id="9" name="Picture 8" descr="A screen shot of a person&#10;&#10;Description automatically generated">
            <a:extLst>
              <a:ext uri="{FF2B5EF4-FFF2-40B4-BE49-F238E27FC236}">
                <a16:creationId xmlns:a16="http://schemas.microsoft.com/office/drawing/2014/main" id="{AF0EEFFD-5106-4FDF-B0D8-E26D723F547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31233" y="4003734"/>
            <a:ext cx="1396054" cy="1493808"/>
          </a:xfrm>
          <a:prstGeom prst="rect">
            <a:avLst/>
          </a:prstGeom>
        </p:spPr>
      </p:pic>
    </p:spTree>
    <p:extLst>
      <p:ext uri="{BB962C8B-B14F-4D97-AF65-F5344CB8AC3E}">
        <p14:creationId xmlns:p14="http://schemas.microsoft.com/office/powerpoint/2010/main" val="178265330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000">
        <p15:prstTrans prst="curtains"/>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2"/>
          <p:cNvSpPr>
            <a:spLocks noGrp="1" noChangeArrowheads="1"/>
          </p:cNvSpPr>
          <p:nvPr>
            <p:ph type="title"/>
          </p:nvPr>
        </p:nvSpPr>
        <p:spPr/>
        <p:txBody>
          <a:bodyPr/>
          <a:lstStyle/>
          <a:p>
            <a:pPr algn="l"/>
            <a:r>
              <a:rPr lang="en-GB" noProof="0" dirty="0"/>
              <a:t>The AI crisis in the ´80</a:t>
            </a:r>
          </a:p>
        </p:txBody>
      </p:sp>
      <p:sp>
        <p:nvSpPr>
          <p:cNvPr id="6" name="Text Box 6"/>
          <p:cNvSpPr txBox="1">
            <a:spLocks noChangeArrowheads="1"/>
          </p:cNvSpPr>
          <p:nvPr/>
        </p:nvSpPr>
        <p:spPr bwMode="auto">
          <a:xfrm>
            <a:off x="646111" y="3150675"/>
            <a:ext cx="8019587" cy="2462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eaLnBrk="0" hangingPunct="0">
              <a:spcBef>
                <a:spcPct val="50000"/>
              </a:spcBef>
              <a:defRPr sz="2800" i="1">
                <a:solidFill>
                  <a:srgbClr val="FFFF00"/>
                </a:solidFill>
                <a:latin typeface="Times New Roman" pitchFamily="18" charset="0"/>
              </a:defRPr>
            </a:lvl1pPr>
          </a:lstStyle>
          <a:p>
            <a:r>
              <a:rPr lang="en-US" dirty="0"/>
              <a:t>“The main result was overwhelming diversity -a veritable jungle of opinions. There is no consensus on any question of substance.”</a:t>
            </a:r>
          </a:p>
          <a:p>
            <a:r>
              <a:rPr lang="en-US" dirty="0"/>
              <a:t>“As one [of the respondents] said, “Standard practice of representation of knowledge is the scandal of AI.”  </a:t>
            </a:r>
          </a:p>
        </p:txBody>
      </p:sp>
      <p:sp>
        <p:nvSpPr>
          <p:cNvPr id="8" name="Rectangle 3"/>
          <p:cNvSpPr txBox="1">
            <a:spLocks noChangeArrowheads="1"/>
          </p:cNvSpPr>
          <p:nvPr/>
        </p:nvSpPr>
        <p:spPr bwMode="auto">
          <a:xfrm>
            <a:off x="646111" y="1545330"/>
            <a:ext cx="8226425" cy="2044824"/>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marL="339725" indent="-339725" algn="l" defTabSz="449263" rtl="0" fontAlgn="base">
              <a:lnSpc>
                <a:spcPct val="92000"/>
              </a:lnSpc>
              <a:spcBef>
                <a:spcPts val="800"/>
              </a:spcBef>
              <a:spcAft>
                <a:spcPct val="0"/>
              </a:spcAft>
              <a:buClr>
                <a:srgbClr val="FFFF00"/>
              </a:buClr>
              <a:buSzPct val="100000"/>
              <a:buFont typeface="Arial" pitchFamily="34" charset="0"/>
              <a:buChar char="•"/>
              <a:defRPr sz="3200">
                <a:solidFill>
                  <a:srgbClr val="FFFF00"/>
                </a:solidFill>
                <a:latin typeface="+mn-lt"/>
                <a:ea typeface="+mn-ea"/>
                <a:cs typeface="+mn-cs"/>
              </a:defRPr>
            </a:lvl1pPr>
            <a:lvl2pPr marL="739775" indent="-282575" algn="l" defTabSz="449263" rtl="0" fontAlgn="base">
              <a:lnSpc>
                <a:spcPct val="92000"/>
              </a:lnSpc>
              <a:spcBef>
                <a:spcPts val="700"/>
              </a:spcBef>
              <a:spcAft>
                <a:spcPct val="0"/>
              </a:spcAft>
              <a:buClr>
                <a:srgbClr val="FFFF00"/>
              </a:buClr>
              <a:buSzPct val="100000"/>
              <a:buFont typeface="Arial" charset="0"/>
              <a:buChar char="–"/>
              <a:defRPr sz="2800">
                <a:solidFill>
                  <a:srgbClr val="FFFF00"/>
                </a:solidFill>
                <a:latin typeface="+mn-lt"/>
                <a:cs typeface="+mn-cs"/>
              </a:defRPr>
            </a:lvl2pPr>
            <a:lvl3pPr marL="1143000" indent="-228600" algn="l" defTabSz="449263" rtl="0" fontAlgn="base">
              <a:lnSpc>
                <a:spcPct val="92000"/>
              </a:lnSpc>
              <a:spcBef>
                <a:spcPts val="600"/>
              </a:spcBef>
              <a:spcAft>
                <a:spcPct val="0"/>
              </a:spcAft>
              <a:buClr>
                <a:srgbClr val="FFFF00"/>
              </a:buClr>
              <a:buSzPct val="100000"/>
              <a:buFont typeface="Arial" charset="0"/>
              <a:buChar char="•"/>
              <a:defRPr sz="2400">
                <a:solidFill>
                  <a:srgbClr val="FFFF00"/>
                </a:solidFill>
                <a:latin typeface="+mn-lt"/>
                <a:cs typeface="+mn-cs"/>
              </a:defRPr>
            </a:lvl3pPr>
            <a:lvl4pPr marL="1600200" indent="-228600" algn="l" defTabSz="449263" rtl="0" fontAlgn="base">
              <a:lnSpc>
                <a:spcPct val="92000"/>
              </a:lnSpc>
              <a:spcBef>
                <a:spcPts val="500"/>
              </a:spcBef>
              <a:spcAft>
                <a:spcPct val="0"/>
              </a:spcAft>
              <a:buClr>
                <a:srgbClr val="FFFF00"/>
              </a:buClr>
              <a:buSzPct val="100000"/>
              <a:buFont typeface="Arial" charset="0"/>
              <a:buChar char="–"/>
              <a:defRPr sz="2000">
                <a:solidFill>
                  <a:srgbClr val="FFFF00"/>
                </a:solidFill>
                <a:latin typeface="+mn-lt"/>
                <a:cs typeface="+mn-cs"/>
              </a:defRPr>
            </a:lvl4pPr>
            <a:lvl5pPr marL="2057400" indent="-228600" algn="l" defTabSz="449263" rtl="0" fontAlgn="base">
              <a:lnSpc>
                <a:spcPct val="92000"/>
              </a:lnSpc>
              <a:spcBef>
                <a:spcPts val="500"/>
              </a:spcBef>
              <a:spcAft>
                <a:spcPct val="0"/>
              </a:spcAft>
              <a:buClr>
                <a:srgbClr val="F2F2F2"/>
              </a:buClr>
              <a:buSzPct val="100000"/>
              <a:buFont typeface="Arial" charset="0"/>
              <a:buChar char="»"/>
              <a:defRPr sz="2000">
                <a:solidFill>
                  <a:srgbClr val="FFFF00"/>
                </a:solidFill>
                <a:latin typeface="+mn-lt"/>
                <a:cs typeface="+mn-cs"/>
              </a:defRPr>
            </a:lvl5pPr>
            <a:lvl6pPr marL="2514600" indent="-228600" algn="l" defTabSz="449263" rtl="0" fontAlgn="base">
              <a:lnSpc>
                <a:spcPct val="92000"/>
              </a:lnSpc>
              <a:spcBef>
                <a:spcPts val="500"/>
              </a:spcBef>
              <a:spcAft>
                <a:spcPct val="0"/>
              </a:spcAft>
              <a:buClr>
                <a:srgbClr val="F2F2F2"/>
              </a:buClr>
              <a:buSzPct val="100000"/>
              <a:buFont typeface="Arial" charset="0"/>
              <a:buChar char="»"/>
              <a:defRPr sz="2000">
                <a:solidFill>
                  <a:srgbClr val="F2F2F2"/>
                </a:solidFill>
                <a:latin typeface="+mn-lt"/>
                <a:cs typeface="+mn-cs"/>
              </a:defRPr>
            </a:lvl6pPr>
            <a:lvl7pPr marL="2971800" indent="-228600" algn="l" defTabSz="449263" rtl="0" fontAlgn="base">
              <a:lnSpc>
                <a:spcPct val="92000"/>
              </a:lnSpc>
              <a:spcBef>
                <a:spcPts val="500"/>
              </a:spcBef>
              <a:spcAft>
                <a:spcPct val="0"/>
              </a:spcAft>
              <a:buClr>
                <a:srgbClr val="F2F2F2"/>
              </a:buClr>
              <a:buSzPct val="100000"/>
              <a:buFont typeface="Arial" charset="0"/>
              <a:buChar char="»"/>
              <a:defRPr sz="2000">
                <a:solidFill>
                  <a:srgbClr val="F2F2F2"/>
                </a:solidFill>
                <a:latin typeface="+mn-lt"/>
                <a:cs typeface="+mn-cs"/>
              </a:defRPr>
            </a:lvl7pPr>
            <a:lvl8pPr marL="3429000" indent="-228600" algn="l" defTabSz="449263" rtl="0" fontAlgn="base">
              <a:lnSpc>
                <a:spcPct val="92000"/>
              </a:lnSpc>
              <a:spcBef>
                <a:spcPts val="500"/>
              </a:spcBef>
              <a:spcAft>
                <a:spcPct val="0"/>
              </a:spcAft>
              <a:buClr>
                <a:srgbClr val="F2F2F2"/>
              </a:buClr>
              <a:buSzPct val="100000"/>
              <a:buFont typeface="Arial" charset="0"/>
              <a:buChar char="»"/>
              <a:defRPr sz="2000">
                <a:solidFill>
                  <a:srgbClr val="F2F2F2"/>
                </a:solidFill>
                <a:latin typeface="+mn-lt"/>
                <a:cs typeface="+mn-cs"/>
              </a:defRPr>
            </a:lvl8pPr>
            <a:lvl9pPr marL="3886200" indent="-228600" algn="l" defTabSz="449263" rtl="0" fontAlgn="base">
              <a:lnSpc>
                <a:spcPct val="92000"/>
              </a:lnSpc>
              <a:spcBef>
                <a:spcPts val="500"/>
              </a:spcBef>
              <a:spcAft>
                <a:spcPct val="0"/>
              </a:spcAft>
              <a:buClr>
                <a:srgbClr val="F2F2F2"/>
              </a:buClr>
              <a:buSzPct val="100000"/>
              <a:buFont typeface="Arial" charset="0"/>
              <a:buChar char="»"/>
              <a:defRPr sz="2000">
                <a:solidFill>
                  <a:srgbClr val="F2F2F2"/>
                </a:solidFill>
                <a:latin typeface="+mn-lt"/>
                <a:cs typeface="+mn-cs"/>
              </a:defRPr>
            </a:lvl9pPr>
          </a:lstStyle>
          <a:p>
            <a:pPr marL="0" indent="0">
              <a:buNone/>
            </a:pPr>
            <a:r>
              <a:rPr lang="en-US" sz="2800" dirty="0"/>
              <a:t>The results of a questionnaire promoted in 79/80 by </a:t>
            </a:r>
            <a:r>
              <a:rPr lang="en-US" sz="2800" dirty="0" err="1"/>
              <a:t>Brachman</a:t>
            </a:r>
            <a:r>
              <a:rPr lang="en-US" sz="2800" dirty="0"/>
              <a:t> &amp; Smith which was sent to the AI community</a:t>
            </a:r>
            <a:endParaRPr lang="en-GB" sz="2800" dirty="0"/>
          </a:p>
        </p:txBody>
      </p:sp>
      <p:sp>
        <p:nvSpPr>
          <p:cNvPr id="2" name="Slide Number Placeholder 1">
            <a:extLst>
              <a:ext uri="{FF2B5EF4-FFF2-40B4-BE49-F238E27FC236}">
                <a16:creationId xmlns:a16="http://schemas.microsoft.com/office/drawing/2014/main" id="{12F4C383-ED6F-446F-B241-81A08193D14E}"/>
              </a:ext>
            </a:extLst>
          </p:cNvPr>
          <p:cNvSpPr>
            <a:spLocks noGrp="1"/>
          </p:cNvSpPr>
          <p:nvPr>
            <p:ph type="sldNum" sz="quarter" idx="12"/>
          </p:nvPr>
        </p:nvSpPr>
        <p:spPr/>
        <p:txBody>
          <a:bodyPr/>
          <a:lstStyle/>
          <a:p>
            <a:fld id="{D57F1E4F-1CFF-5643-939E-02111984F565}" type="slidenum">
              <a:rPr lang="en-US" smtClean="0"/>
              <a:t>23</a:t>
            </a:fld>
            <a:endParaRPr lang="en-US" dirty="0"/>
          </a:p>
        </p:txBody>
      </p:sp>
      <p:pic>
        <p:nvPicPr>
          <p:cNvPr id="9" name="Picture 6" descr="Allen Newell">
            <a:extLst>
              <a:ext uri="{FF2B5EF4-FFF2-40B4-BE49-F238E27FC236}">
                <a16:creationId xmlns:a16="http://schemas.microsoft.com/office/drawing/2014/main" id="{039632F9-9760-4F7E-AA63-3BB44BD5C7E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69375" y="2524148"/>
            <a:ext cx="2105025" cy="2132013"/>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a:ext uri="{91240B29-F687-4F45-9708-019B960494DF}">
              <a14:hiddenLine xmlns:a14="http://schemas.microsoft.com/office/drawing/2010/main" w="9525">
                <a:solidFill>
                  <a:srgbClr val="000000"/>
                </a:solidFill>
                <a:miter lim="800000"/>
                <a:headEnd/>
                <a:tailEnd/>
              </a14:hiddenLine>
            </a:ext>
          </a:extLst>
        </p:spPr>
      </p:pic>
      <p:sp>
        <p:nvSpPr>
          <p:cNvPr id="10" name="Rectangle 7">
            <a:extLst>
              <a:ext uri="{FF2B5EF4-FFF2-40B4-BE49-F238E27FC236}">
                <a16:creationId xmlns:a16="http://schemas.microsoft.com/office/drawing/2014/main" id="{3E66E849-6B2E-48DD-A136-78FA3411C587}"/>
              </a:ext>
            </a:extLst>
          </p:cNvPr>
          <p:cNvSpPr>
            <a:spLocks noChangeArrowheads="1"/>
          </p:cNvSpPr>
          <p:nvPr/>
        </p:nvSpPr>
        <p:spPr bwMode="auto">
          <a:xfrm>
            <a:off x="2438400" y="6272065"/>
            <a:ext cx="73152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eaLnBrk="0" hangingPunct="0"/>
            <a:r>
              <a:rPr lang="es-ES_tradnl" i="1" dirty="0">
                <a:solidFill>
                  <a:srgbClr val="FFFF00"/>
                </a:solidFill>
                <a:latin typeface="Times New Roman" pitchFamily="18" charset="0"/>
              </a:rPr>
              <a:t>“</a:t>
            </a:r>
            <a:r>
              <a:rPr lang="es-ES_tradnl" i="1" dirty="0" err="1">
                <a:solidFill>
                  <a:srgbClr val="FFFF00"/>
                </a:solidFill>
                <a:latin typeface="Times New Roman" pitchFamily="18" charset="0"/>
              </a:rPr>
              <a:t>The</a:t>
            </a:r>
            <a:r>
              <a:rPr lang="es-ES_tradnl" i="1" dirty="0">
                <a:solidFill>
                  <a:srgbClr val="FFFF00"/>
                </a:solidFill>
                <a:latin typeface="Times New Roman" pitchFamily="18" charset="0"/>
              </a:rPr>
              <a:t> </a:t>
            </a:r>
            <a:r>
              <a:rPr lang="es-ES_tradnl" i="1" dirty="0" err="1">
                <a:solidFill>
                  <a:srgbClr val="FFFF00"/>
                </a:solidFill>
                <a:latin typeface="Times New Roman" pitchFamily="18" charset="0"/>
              </a:rPr>
              <a:t>Knowledge</a:t>
            </a:r>
            <a:r>
              <a:rPr lang="es-ES_tradnl" i="1" dirty="0">
                <a:solidFill>
                  <a:srgbClr val="FFFF00"/>
                </a:solidFill>
                <a:latin typeface="Times New Roman" pitchFamily="18" charset="0"/>
              </a:rPr>
              <a:t> </a:t>
            </a:r>
            <a:r>
              <a:rPr lang="es-ES_tradnl" i="1" dirty="0" err="1">
                <a:solidFill>
                  <a:srgbClr val="FFFF00"/>
                </a:solidFill>
                <a:latin typeface="Times New Roman" pitchFamily="18" charset="0"/>
              </a:rPr>
              <a:t>Level</a:t>
            </a:r>
            <a:r>
              <a:rPr lang="es-ES_tradnl" i="1" dirty="0">
                <a:solidFill>
                  <a:srgbClr val="FFFF00"/>
                </a:solidFill>
                <a:latin typeface="Times New Roman" pitchFamily="18" charset="0"/>
              </a:rPr>
              <a:t>” </a:t>
            </a:r>
            <a:r>
              <a:rPr lang="pt-PT" dirty="0">
                <a:solidFill>
                  <a:srgbClr val="FFFF00"/>
                </a:solidFill>
                <a:latin typeface="Times New Roman" pitchFamily="18" charset="0"/>
              </a:rPr>
              <a:t>1981</a:t>
            </a:r>
            <a:endParaRPr lang="es-ES_tradnl" dirty="0">
              <a:solidFill>
                <a:srgbClr val="FFFF00"/>
              </a:solidFill>
              <a:latin typeface="Times New Roman" pitchFamily="18" charset="0"/>
            </a:endParaRPr>
          </a:p>
        </p:txBody>
      </p:sp>
    </p:spTree>
    <p:extLst>
      <p:ext uri="{BB962C8B-B14F-4D97-AF65-F5344CB8AC3E}">
        <p14:creationId xmlns:p14="http://schemas.microsoft.com/office/powerpoint/2010/main" val="39847489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2"/>
          <p:cNvSpPr>
            <a:spLocks noGrp="1" noChangeArrowheads="1"/>
          </p:cNvSpPr>
          <p:nvPr>
            <p:ph type="title"/>
          </p:nvPr>
        </p:nvSpPr>
        <p:spPr/>
        <p:txBody>
          <a:bodyPr/>
          <a:lstStyle/>
          <a:p>
            <a:pPr algn="l"/>
            <a:r>
              <a:rPr lang="en-GB" dirty="0"/>
              <a:t>The AI crisis in the ´80</a:t>
            </a:r>
            <a:endParaRPr lang="en-GB" noProof="0" dirty="0"/>
          </a:p>
        </p:txBody>
      </p:sp>
      <p:sp>
        <p:nvSpPr>
          <p:cNvPr id="157699" name="Rectangle 3"/>
          <p:cNvSpPr>
            <a:spLocks noGrp="1" noChangeArrowheads="1"/>
          </p:cNvSpPr>
          <p:nvPr>
            <p:ph type="body" idx="1"/>
          </p:nvPr>
        </p:nvSpPr>
        <p:spPr>
          <a:xfrm>
            <a:off x="217047" y="1492413"/>
            <a:ext cx="8946541" cy="4195481"/>
          </a:xfrm>
        </p:spPr>
        <p:txBody>
          <a:bodyPr>
            <a:normAutofit/>
          </a:bodyPr>
          <a:lstStyle/>
          <a:p>
            <a:pPr lvl="1"/>
            <a:r>
              <a:rPr lang="en-GB" altLang="zh-CN" sz="2800" i="1" noProof="0" dirty="0">
                <a:ea typeface="SimSun" pitchFamily="2" charset="-122"/>
              </a:rPr>
              <a:t>Knowledge Representation and Reasoning</a:t>
            </a:r>
            <a:r>
              <a:rPr lang="en-GB" altLang="zh-CN" sz="2800" noProof="0" dirty="0">
                <a:ea typeface="SimSun" pitchFamily="2" charset="-122"/>
              </a:rPr>
              <a:t> (KRR) must be a priority in the </a:t>
            </a:r>
            <a:r>
              <a:rPr lang="en-GB" altLang="zh-CN" sz="2800" dirty="0">
                <a:ea typeface="SimSun" pitchFamily="2" charset="-122"/>
              </a:rPr>
              <a:t>AI agenda.</a:t>
            </a:r>
            <a:endParaRPr lang="en-GB" altLang="zh-CN" sz="2800" noProof="0" dirty="0">
              <a:ea typeface="SimSun" pitchFamily="2" charset="-122"/>
            </a:endParaRPr>
          </a:p>
          <a:p>
            <a:pPr lvl="1"/>
            <a:r>
              <a:rPr lang="en-GB" altLang="zh-CN" sz="2800" noProof="0" dirty="0">
                <a:ea typeface="SimSun" pitchFamily="2" charset="-122"/>
              </a:rPr>
              <a:t>He postulates the existence of a “Knowledge Level”</a:t>
            </a:r>
          </a:p>
          <a:p>
            <a:pPr lvl="1"/>
            <a:endParaRPr lang="en-GB" altLang="zh-CN" sz="2800" noProof="0" dirty="0">
              <a:ea typeface="SimSun" pitchFamily="2" charset="-122"/>
            </a:endParaRPr>
          </a:p>
        </p:txBody>
      </p:sp>
      <p:sp>
        <p:nvSpPr>
          <p:cNvPr id="157702" name="Text Box 6"/>
          <p:cNvSpPr txBox="1">
            <a:spLocks noChangeArrowheads="1"/>
          </p:cNvSpPr>
          <p:nvPr/>
        </p:nvSpPr>
        <p:spPr bwMode="auto">
          <a:xfrm>
            <a:off x="1652173" y="3733210"/>
            <a:ext cx="6654800" cy="2246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50000"/>
              </a:spcBef>
            </a:pPr>
            <a:r>
              <a:rPr lang="en-US" sz="2800" i="1" dirty="0">
                <a:solidFill>
                  <a:srgbClr val="FFFF00"/>
                </a:solidFill>
                <a:latin typeface="Times New Roman" pitchFamily="18" charset="0"/>
              </a:rPr>
              <a:t>“…there exists a distinct computer system level, lying immediately above the symbol level, which is characterized by knowledge as the medium and the principle of rationality as the law of behavior.</a:t>
            </a:r>
            <a:r>
              <a:rPr lang="pt-PT" sz="2800" dirty="0">
                <a:solidFill>
                  <a:srgbClr val="FFFF00"/>
                </a:solidFill>
                <a:latin typeface="Times New Roman" pitchFamily="18" charset="0"/>
              </a:rPr>
              <a:t> ”</a:t>
            </a:r>
            <a:endParaRPr lang="en-US" sz="2800" dirty="0">
              <a:solidFill>
                <a:srgbClr val="FFFF00"/>
              </a:solidFill>
              <a:latin typeface="Times New Roman" pitchFamily="18" charset="0"/>
            </a:endParaRPr>
          </a:p>
        </p:txBody>
      </p:sp>
      <p:sp>
        <p:nvSpPr>
          <p:cNvPr id="2" name="Slide Number Placeholder 1">
            <a:extLst>
              <a:ext uri="{FF2B5EF4-FFF2-40B4-BE49-F238E27FC236}">
                <a16:creationId xmlns:a16="http://schemas.microsoft.com/office/drawing/2014/main" id="{712C0007-20D7-44C7-BF70-9CDFECDBFA48}"/>
              </a:ext>
            </a:extLst>
          </p:cNvPr>
          <p:cNvSpPr>
            <a:spLocks noGrp="1"/>
          </p:cNvSpPr>
          <p:nvPr>
            <p:ph type="sldNum" sz="quarter" idx="12"/>
          </p:nvPr>
        </p:nvSpPr>
        <p:spPr/>
        <p:txBody>
          <a:bodyPr/>
          <a:lstStyle/>
          <a:p>
            <a:fld id="{D57F1E4F-1CFF-5643-939E-02111984F565}" type="slidenum">
              <a:rPr lang="en-US" smtClean="0"/>
              <a:t>24</a:t>
            </a:fld>
            <a:endParaRPr lang="en-US" dirty="0"/>
          </a:p>
        </p:txBody>
      </p:sp>
      <p:pic>
        <p:nvPicPr>
          <p:cNvPr id="8" name="Picture 6" descr="Allen Newell">
            <a:extLst>
              <a:ext uri="{FF2B5EF4-FFF2-40B4-BE49-F238E27FC236}">
                <a16:creationId xmlns:a16="http://schemas.microsoft.com/office/drawing/2014/main" id="{E9AE301B-4D5A-457B-AFCA-3958A1B2FCB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69375" y="2524148"/>
            <a:ext cx="2105025" cy="2132013"/>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a:ext uri="{91240B29-F687-4F45-9708-019B960494DF}">
              <a14:hiddenLine xmlns:a14="http://schemas.microsoft.com/office/drawing/2010/main" w="9525">
                <a:solidFill>
                  <a:srgbClr val="000000"/>
                </a:solidFill>
                <a:miter lim="800000"/>
                <a:headEnd/>
                <a:tailEnd/>
              </a14:hiddenLine>
            </a:ext>
          </a:extLst>
        </p:spPr>
      </p:pic>
      <p:sp>
        <p:nvSpPr>
          <p:cNvPr id="9" name="Rectangle 7">
            <a:extLst>
              <a:ext uri="{FF2B5EF4-FFF2-40B4-BE49-F238E27FC236}">
                <a16:creationId xmlns:a16="http://schemas.microsoft.com/office/drawing/2014/main" id="{E7275074-75C9-41D0-84D2-C082D20B95A6}"/>
              </a:ext>
            </a:extLst>
          </p:cNvPr>
          <p:cNvSpPr>
            <a:spLocks noChangeArrowheads="1"/>
          </p:cNvSpPr>
          <p:nvPr/>
        </p:nvSpPr>
        <p:spPr bwMode="auto">
          <a:xfrm>
            <a:off x="2438400" y="6272065"/>
            <a:ext cx="73152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eaLnBrk="0" hangingPunct="0"/>
            <a:r>
              <a:rPr lang="es-ES_tradnl" i="1" dirty="0">
                <a:solidFill>
                  <a:srgbClr val="FFFF00"/>
                </a:solidFill>
                <a:latin typeface="Times New Roman" pitchFamily="18" charset="0"/>
              </a:rPr>
              <a:t>“</a:t>
            </a:r>
            <a:r>
              <a:rPr lang="es-ES_tradnl" i="1" dirty="0" err="1">
                <a:solidFill>
                  <a:srgbClr val="FFFF00"/>
                </a:solidFill>
                <a:latin typeface="Times New Roman" pitchFamily="18" charset="0"/>
              </a:rPr>
              <a:t>The</a:t>
            </a:r>
            <a:r>
              <a:rPr lang="es-ES_tradnl" i="1" dirty="0">
                <a:solidFill>
                  <a:srgbClr val="FFFF00"/>
                </a:solidFill>
                <a:latin typeface="Times New Roman" pitchFamily="18" charset="0"/>
              </a:rPr>
              <a:t> </a:t>
            </a:r>
            <a:r>
              <a:rPr lang="es-ES_tradnl" i="1" dirty="0" err="1">
                <a:solidFill>
                  <a:srgbClr val="FFFF00"/>
                </a:solidFill>
                <a:latin typeface="Times New Roman" pitchFamily="18" charset="0"/>
              </a:rPr>
              <a:t>Knowledge</a:t>
            </a:r>
            <a:r>
              <a:rPr lang="es-ES_tradnl" i="1" dirty="0">
                <a:solidFill>
                  <a:srgbClr val="FFFF00"/>
                </a:solidFill>
                <a:latin typeface="Times New Roman" pitchFamily="18" charset="0"/>
              </a:rPr>
              <a:t> </a:t>
            </a:r>
            <a:r>
              <a:rPr lang="es-ES_tradnl" i="1" dirty="0" err="1">
                <a:solidFill>
                  <a:srgbClr val="FFFF00"/>
                </a:solidFill>
                <a:latin typeface="Times New Roman" pitchFamily="18" charset="0"/>
              </a:rPr>
              <a:t>Level</a:t>
            </a:r>
            <a:r>
              <a:rPr lang="es-ES_tradnl" i="1" dirty="0">
                <a:solidFill>
                  <a:srgbClr val="FFFF00"/>
                </a:solidFill>
                <a:latin typeface="Times New Roman" pitchFamily="18" charset="0"/>
              </a:rPr>
              <a:t>” </a:t>
            </a:r>
            <a:r>
              <a:rPr lang="pt-PT" dirty="0">
                <a:solidFill>
                  <a:srgbClr val="FFFF00"/>
                </a:solidFill>
                <a:latin typeface="Times New Roman" pitchFamily="18" charset="0"/>
              </a:rPr>
              <a:t>1981</a:t>
            </a:r>
            <a:endParaRPr lang="es-ES_tradnl" dirty="0">
              <a:solidFill>
                <a:srgbClr val="FFFF00"/>
              </a:solidFill>
              <a:latin typeface="Times New Roman" pitchFamily="18" charset="0"/>
            </a:endParaRPr>
          </a:p>
        </p:txBody>
      </p:sp>
    </p:spTree>
    <p:extLst>
      <p:ext uri="{BB962C8B-B14F-4D97-AF65-F5344CB8AC3E}">
        <p14:creationId xmlns:p14="http://schemas.microsoft.com/office/powerpoint/2010/main" val="42739870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2"/>
          <p:cNvSpPr>
            <a:spLocks noGrp="1" noChangeArrowheads="1"/>
          </p:cNvSpPr>
          <p:nvPr>
            <p:ph type="title"/>
          </p:nvPr>
        </p:nvSpPr>
        <p:spPr/>
        <p:txBody>
          <a:bodyPr/>
          <a:lstStyle/>
          <a:p>
            <a:pPr algn="l"/>
            <a:r>
              <a:rPr lang="en-GB" noProof="0" dirty="0"/>
              <a:t>KRR</a:t>
            </a:r>
          </a:p>
        </p:txBody>
      </p:sp>
      <p:sp>
        <p:nvSpPr>
          <p:cNvPr id="155651" name="Rectangle 3"/>
          <p:cNvSpPr>
            <a:spLocks noGrp="1" noChangeArrowheads="1"/>
          </p:cNvSpPr>
          <p:nvPr>
            <p:ph type="body" idx="1"/>
          </p:nvPr>
        </p:nvSpPr>
        <p:spPr>
          <a:xfrm>
            <a:off x="1981201" y="1600201"/>
            <a:ext cx="8226425" cy="1953275"/>
          </a:xfrm>
        </p:spPr>
        <p:txBody>
          <a:bodyPr/>
          <a:lstStyle/>
          <a:p>
            <a:pPr lvl="1"/>
            <a:r>
              <a:rPr lang="en-US" dirty="0"/>
              <a:t>Newell's work had an enormous influence on AI researchers: </a:t>
            </a:r>
            <a:r>
              <a:rPr lang="en-GB" noProof="0" dirty="0" err="1"/>
              <a:t>Brachman</a:t>
            </a:r>
            <a:r>
              <a:rPr lang="en-GB" noProof="0" dirty="0"/>
              <a:t>, Levesque, Moore, Halpern, Moses</a:t>
            </a:r>
            <a:r>
              <a:rPr lang="en-GB" dirty="0"/>
              <a:t>, </a:t>
            </a:r>
            <a:r>
              <a:rPr lang="en-GB" dirty="0" err="1"/>
              <a:t>Lifschitz,Vardi</a:t>
            </a:r>
            <a:r>
              <a:rPr lang="en-GB" noProof="0" dirty="0"/>
              <a:t>, Fagin, Ullman, Shapiro, </a:t>
            </a:r>
            <a:r>
              <a:rPr lang="en-GB" noProof="0" dirty="0" err="1"/>
              <a:t>Borgida</a:t>
            </a:r>
            <a:r>
              <a:rPr lang="en-GB" noProof="0" dirty="0"/>
              <a:t>, </a:t>
            </a:r>
            <a:r>
              <a:rPr lang="en-GB" noProof="0" dirty="0" err="1"/>
              <a:t>Winslett</a:t>
            </a:r>
            <a:r>
              <a:rPr lang="en-GB" noProof="0" dirty="0"/>
              <a:t>, etc. </a:t>
            </a:r>
          </a:p>
          <a:p>
            <a:pPr lvl="1"/>
            <a:endParaRPr lang="en-GB" noProof="0" dirty="0"/>
          </a:p>
        </p:txBody>
      </p:sp>
      <p:pic>
        <p:nvPicPr>
          <p:cNvPr id="155661" name="Picture 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373943">
            <a:off x="3657600" y="3733800"/>
            <a:ext cx="1314450" cy="1752600"/>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a:ext uri="{91240B29-F687-4F45-9708-019B960494DF}">
              <a14:hiddenLine xmlns:a14="http://schemas.microsoft.com/office/drawing/2010/main" w="9525">
                <a:solidFill>
                  <a:schemeClr val="tx1"/>
                </a:solidFill>
                <a:miter lim="800000"/>
                <a:headEnd/>
                <a:tailEnd/>
              </a14:hiddenLine>
            </a:ext>
          </a:extLst>
        </p:spPr>
      </p:pic>
      <p:pic>
        <p:nvPicPr>
          <p:cNvPr id="155667" name="Picture 19" descr="Moshe_Vardi_head_sho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31737" y="3707988"/>
            <a:ext cx="1581150" cy="1422400"/>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155671" name="Picture 23" descr="Picture of Ron Fagin"/>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677079">
            <a:off x="9296401" y="5181600"/>
            <a:ext cx="1127125" cy="1409700"/>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155672" name="Picture 2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24401" y="5181600"/>
            <a:ext cx="1357313" cy="1447800"/>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a:ext uri="{91240B29-F687-4F45-9708-019B960494DF}">
              <a14:hiddenLine xmlns:a14="http://schemas.microsoft.com/office/drawing/2010/main" w="9525">
                <a:solidFill>
                  <a:schemeClr val="tx1"/>
                </a:solidFill>
                <a:miter lim="800000"/>
                <a:headEnd/>
                <a:tailEnd/>
              </a14:hiddenLine>
            </a:ext>
          </a:extLst>
        </p:spPr>
      </p:pic>
      <p:pic>
        <p:nvPicPr>
          <p:cNvPr id="155674" name="Picture 26" descr="picture-small"/>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171272">
            <a:off x="2817489" y="5126625"/>
            <a:ext cx="1752600" cy="1403350"/>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155656" name="Picture 8" descr="20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rot="697427">
            <a:off x="1905000" y="3657600"/>
            <a:ext cx="1208088" cy="1714500"/>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155678" name="Picture 30" descr="0000290z"/>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rot="396267">
            <a:off x="8077200" y="5181600"/>
            <a:ext cx="1138238" cy="1600200"/>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3074" name="Picture 2" descr="C:\Users\Eduardo Fermé\Desktop\msw.small.jp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rot="810496">
            <a:off x="6325039" y="4978720"/>
            <a:ext cx="1385722" cy="1574684"/>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3075" name="Picture 3" descr="C:\Users\Eduardo Fermé\Desktop\vl06s.jp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rot="20585127">
            <a:off x="1738681" y="5250219"/>
            <a:ext cx="1468177" cy="1319152"/>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2" name="Slide Number Placeholder 1">
            <a:extLst>
              <a:ext uri="{FF2B5EF4-FFF2-40B4-BE49-F238E27FC236}">
                <a16:creationId xmlns:a16="http://schemas.microsoft.com/office/drawing/2014/main" id="{7BD12066-818A-42CD-B9E1-4977F1EA37C3}"/>
              </a:ext>
            </a:extLst>
          </p:cNvPr>
          <p:cNvSpPr>
            <a:spLocks noGrp="1"/>
          </p:cNvSpPr>
          <p:nvPr>
            <p:ph type="sldNum" sz="quarter" idx="12"/>
          </p:nvPr>
        </p:nvSpPr>
        <p:spPr/>
        <p:txBody>
          <a:bodyPr/>
          <a:lstStyle/>
          <a:p>
            <a:fld id="{D57F1E4F-1CFF-5643-939E-02111984F565}" type="slidenum">
              <a:rPr lang="en-US" smtClean="0"/>
              <a:t>25</a:t>
            </a:fld>
            <a:endParaRPr lang="en-US" dirty="0"/>
          </a:p>
        </p:txBody>
      </p:sp>
      <p:pic>
        <p:nvPicPr>
          <p:cNvPr id="155669" name="Picture 21" descr="shapiro_colo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rot="1123940">
            <a:off x="6641919" y="3477978"/>
            <a:ext cx="1524000" cy="1498600"/>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155663" name="Picture 15" descr="bobmoore-ms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rot="-258933">
            <a:off x="5486400" y="3733800"/>
            <a:ext cx="1347788" cy="1347788"/>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Tree>
    <p:extLst>
      <p:ext uri="{BB962C8B-B14F-4D97-AF65-F5344CB8AC3E}">
        <p14:creationId xmlns:p14="http://schemas.microsoft.com/office/powerpoint/2010/main" val="2629057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2"/>
          <p:cNvSpPr>
            <a:spLocks noGrp="1" noChangeArrowheads="1"/>
          </p:cNvSpPr>
          <p:nvPr>
            <p:ph type="title"/>
          </p:nvPr>
        </p:nvSpPr>
        <p:spPr/>
        <p:txBody>
          <a:bodyPr/>
          <a:lstStyle/>
          <a:p>
            <a:pPr algn="l"/>
            <a:r>
              <a:rPr lang="en-GB" noProof="0" dirty="0"/>
              <a:t>Looking for a model in AI</a:t>
            </a:r>
          </a:p>
        </p:txBody>
      </p:sp>
      <p:sp>
        <p:nvSpPr>
          <p:cNvPr id="163843" name="Rectangle 3"/>
          <p:cNvSpPr>
            <a:spLocks noGrp="1" noChangeArrowheads="1"/>
          </p:cNvSpPr>
          <p:nvPr>
            <p:ph type="body" idx="1"/>
          </p:nvPr>
        </p:nvSpPr>
        <p:spPr>
          <a:xfrm>
            <a:off x="982394" y="1516061"/>
            <a:ext cx="8534400" cy="1705441"/>
          </a:xfrm>
        </p:spPr>
        <p:txBody>
          <a:bodyPr/>
          <a:lstStyle/>
          <a:p>
            <a:r>
              <a:rPr lang="en-GB" sz="2400" i="1" dirty="0"/>
              <a:t>“On the semantics of updates in databases”2nd ACM SIGACT-SIGMOD symposium on Principles of database systems Georgia   </a:t>
            </a:r>
            <a:r>
              <a:rPr lang="en-GB" sz="2400" i="1" dirty="0" err="1"/>
              <a:t>Março</a:t>
            </a:r>
            <a:r>
              <a:rPr lang="en-GB" sz="2400" i="1" dirty="0"/>
              <a:t> 21 - 23, 1983. Fagin, Ullman, </a:t>
            </a:r>
            <a:r>
              <a:rPr lang="en-GB" sz="2400" i="1" dirty="0" err="1"/>
              <a:t>Vardi</a:t>
            </a:r>
            <a:endParaRPr lang="en-GB" sz="2400" i="1" dirty="0"/>
          </a:p>
          <a:p>
            <a:endParaRPr lang="en-GB" sz="2400" i="1" dirty="0"/>
          </a:p>
        </p:txBody>
      </p:sp>
      <p:pic>
        <p:nvPicPr>
          <p:cNvPr id="163845" name="Picture 5" descr="Picture of Ron Fagi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37564" y="3290606"/>
            <a:ext cx="1127125" cy="1409700"/>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163847" name="Text Box 7"/>
          <p:cNvSpPr txBox="1">
            <a:spLocks noChangeArrowheads="1"/>
          </p:cNvSpPr>
          <p:nvPr/>
        </p:nvSpPr>
        <p:spPr bwMode="auto">
          <a:xfrm>
            <a:off x="1152378" y="3221502"/>
            <a:ext cx="7104186" cy="3477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r>
              <a:rPr lang="en-GB" sz="2200" dirty="0">
                <a:solidFill>
                  <a:srgbClr val="FFFF00"/>
                </a:solidFill>
                <a:latin typeface="Times New Roman" pitchFamily="18" charset="0"/>
              </a:rPr>
              <a:t>“</a:t>
            </a:r>
            <a:r>
              <a:rPr lang="en-GB" sz="2200" i="1" dirty="0">
                <a:solidFill>
                  <a:srgbClr val="FFFF00"/>
                </a:solidFill>
                <a:latin typeface="Times New Roman" pitchFamily="18" charset="0"/>
              </a:rPr>
              <a:t>The ability of the database user to modify the content of the database, the so-called update operation, is fundamental to all database management systems”.</a:t>
            </a:r>
            <a:r>
              <a:rPr lang="en-GB" sz="2200" dirty="0">
                <a:solidFill>
                  <a:srgbClr val="FFFF00"/>
                </a:solidFill>
                <a:latin typeface="Times New Roman" pitchFamily="18" charset="0"/>
              </a:rPr>
              <a:t> </a:t>
            </a:r>
            <a:endParaRPr lang="en-US" sz="2200" dirty="0">
              <a:solidFill>
                <a:srgbClr val="FFFF00"/>
              </a:solidFill>
              <a:latin typeface="Times New Roman" pitchFamily="18" charset="0"/>
            </a:endParaRPr>
          </a:p>
          <a:p>
            <a:pPr eaLnBrk="0" hangingPunct="0"/>
            <a:endParaRPr lang="en-US" sz="2200" dirty="0">
              <a:solidFill>
                <a:srgbClr val="FFFF00"/>
              </a:solidFill>
              <a:latin typeface="Times New Roman" pitchFamily="18" charset="0"/>
            </a:endParaRPr>
          </a:p>
          <a:p>
            <a:pPr eaLnBrk="0" hangingPunct="0"/>
            <a:r>
              <a:rPr lang="en-US" sz="2200" i="1" dirty="0">
                <a:solidFill>
                  <a:srgbClr val="FFFF00"/>
                </a:solidFill>
                <a:latin typeface="Times New Roman" pitchFamily="18" charset="0"/>
              </a:rPr>
              <a:t>“First we consider the problem of updating arbitrary theories by inserting into them or deleting from them arbitrary sentences”</a:t>
            </a:r>
          </a:p>
          <a:p>
            <a:pPr eaLnBrk="0" hangingPunct="0"/>
            <a:endParaRPr lang="en-US" sz="2200" i="1" dirty="0">
              <a:solidFill>
                <a:srgbClr val="FFFF00"/>
              </a:solidFill>
              <a:latin typeface="Times New Roman" pitchFamily="18" charset="0"/>
            </a:endParaRPr>
          </a:p>
          <a:p>
            <a:pPr eaLnBrk="0" hangingPunct="0"/>
            <a:r>
              <a:rPr lang="en-US" sz="2200" i="1" dirty="0">
                <a:solidFill>
                  <a:srgbClr val="FFFF00"/>
                </a:solidFill>
                <a:latin typeface="Times New Roman" pitchFamily="18" charset="0"/>
              </a:rPr>
              <a:t>“when replacing an old theory by a new one</a:t>
            </a:r>
          </a:p>
          <a:p>
            <a:pPr eaLnBrk="0" hangingPunct="0"/>
            <a:r>
              <a:rPr lang="en-US" sz="2200" i="1" dirty="0">
                <a:solidFill>
                  <a:srgbClr val="FFFF00"/>
                </a:solidFill>
                <a:latin typeface="Times New Roman" pitchFamily="18" charset="0"/>
              </a:rPr>
              <a:t>we wish to minimize the change in the theory”</a:t>
            </a:r>
          </a:p>
        </p:txBody>
      </p:sp>
      <p:pic>
        <p:nvPicPr>
          <p:cNvPr id="163849" name="Picture 9" descr="0000290z"/>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475763" y="4205006"/>
            <a:ext cx="1138238" cy="1600200"/>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163844" name="Picture 4" descr="Moshe_Vardi_head_shot"/>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352540" y="5433731"/>
            <a:ext cx="1428750" cy="1285875"/>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2" name="Slide Number Placeholder 1">
            <a:extLst>
              <a:ext uri="{FF2B5EF4-FFF2-40B4-BE49-F238E27FC236}">
                <a16:creationId xmlns:a16="http://schemas.microsoft.com/office/drawing/2014/main" id="{6928C8CE-78C2-4D0C-9657-52BBED2C1DDD}"/>
              </a:ext>
            </a:extLst>
          </p:cNvPr>
          <p:cNvSpPr>
            <a:spLocks noGrp="1"/>
          </p:cNvSpPr>
          <p:nvPr>
            <p:ph type="sldNum" sz="quarter" idx="12"/>
          </p:nvPr>
        </p:nvSpPr>
        <p:spPr/>
        <p:txBody>
          <a:bodyPr/>
          <a:lstStyle/>
          <a:p>
            <a:fld id="{D57F1E4F-1CFF-5643-939E-02111984F565}" type="slidenum">
              <a:rPr lang="en-US" smtClean="0"/>
              <a:t>26</a:t>
            </a:fld>
            <a:endParaRPr lang="en-US" dirty="0"/>
          </a:p>
        </p:txBody>
      </p:sp>
    </p:spTree>
    <p:extLst>
      <p:ext uri="{BB962C8B-B14F-4D97-AF65-F5344CB8AC3E}">
        <p14:creationId xmlns:p14="http://schemas.microsoft.com/office/powerpoint/2010/main" val="2379265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386" name="Rectangle 2"/>
          <p:cNvSpPr>
            <a:spLocks noGrp="1" noChangeArrowheads="1"/>
          </p:cNvSpPr>
          <p:nvPr>
            <p:ph type="title"/>
          </p:nvPr>
        </p:nvSpPr>
        <p:spPr/>
        <p:txBody>
          <a:bodyPr/>
          <a:lstStyle/>
          <a:p>
            <a:pPr algn="l"/>
            <a:r>
              <a:rPr lang="en-GB" sz="3600" dirty="0"/>
              <a:t>TARK (Theoretical Aspects of Rationality and Knowledge) – 1986 - ….</a:t>
            </a:r>
          </a:p>
        </p:txBody>
      </p:sp>
      <p:sp>
        <p:nvSpPr>
          <p:cNvPr id="272387" name="Rectangle 3"/>
          <p:cNvSpPr>
            <a:spLocks noGrp="1" noChangeArrowheads="1"/>
          </p:cNvSpPr>
          <p:nvPr>
            <p:ph type="body" idx="1"/>
          </p:nvPr>
        </p:nvSpPr>
        <p:spPr>
          <a:xfrm>
            <a:off x="1981200" y="1828800"/>
            <a:ext cx="8229600" cy="2209800"/>
          </a:xfrm>
        </p:spPr>
        <p:txBody>
          <a:bodyPr>
            <a:normAutofit/>
          </a:bodyPr>
          <a:lstStyle/>
          <a:p>
            <a:r>
              <a:rPr lang="en-GB" sz="2800" noProof="0" dirty="0"/>
              <a:t>Originally planned as a little workshop.</a:t>
            </a:r>
          </a:p>
          <a:p>
            <a:r>
              <a:rPr lang="en-GB" sz="2800" noProof="0" dirty="0"/>
              <a:t>Attended 40 researchers and other 250 integrate the </a:t>
            </a:r>
            <a:r>
              <a:rPr lang="en-GB" sz="2800" i="1" noProof="0" dirty="0"/>
              <a:t>email list.</a:t>
            </a:r>
          </a:p>
          <a:p>
            <a:endParaRPr lang="en-GB" sz="2800" noProof="0" dirty="0"/>
          </a:p>
        </p:txBody>
      </p:sp>
      <p:sp>
        <p:nvSpPr>
          <p:cNvPr id="272389" name="Text Box 5"/>
          <p:cNvSpPr txBox="1">
            <a:spLocks noChangeArrowheads="1"/>
          </p:cNvSpPr>
          <p:nvPr/>
        </p:nvSpPr>
        <p:spPr bwMode="auto">
          <a:xfrm>
            <a:off x="5131779" y="3442648"/>
            <a:ext cx="6043246" cy="3231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spcBef>
                <a:spcPct val="50000"/>
              </a:spcBef>
            </a:pPr>
            <a:r>
              <a:rPr lang="en-US" sz="2400" dirty="0">
                <a:solidFill>
                  <a:srgbClr val="FFFF00"/>
                </a:solidFill>
                <a:latin typeface="Times New Roman" pitchFamily="18" charset="0"/>
              </a:rPr>
              <a:t>“…</a:t>
            </a:r>
            <a:r>
              <a:rPr lang="en-US" sz="2400" i="1" dirty="0">
                <a:solidFill>
                  <a:srgbClr val="FFFF00"/>
                </a:solidFill>
                <a:latin typeface="Times New Roman" pitchFamily="18" charset="0"/>
              </a:rPr>
              <a:t>included computer scientists, mathematicians, philosophers and linguists” </a:t>
            </a:r>
            <a:r>
              <a:rPr lang="en-US" sz="2400" dirty="0">
                <a:solidFill>
                  <a:srgbClr val="FFFF00"/>
                </a:solidFill>
                <a:latin typeface="Times New Roman" pitchFamily="18" charset="0"/>
              </a:rPr>
              <a:t>[…] </a:t>
            </a:r>
            <a:r>
              <a:rPr lang="en-US" sz="2400" i="1" dirty="0">
                <a:solidFill>
                  <a:srgbClr val="FFFF00"/>
                </a:solidFill>
                <a:latin typeface="Times New Roman" pitchFamily="18" charset="0"/>
              </a:rPr>
              <a:t> “given the evident interest in the area by groups so diverse, it seemed appropriate a conference, particularly one that could increase the knowledge of the workers of one field about the work developed in other fields”</a:t>
            </a:r>
          </a:p>
          <a:p>
            <a:pPr algn="r" eaLnBrk="0" hangingPunct="0">
              <a:spcBef>
                <a:spcPct val="50000"/>
              </a:spcBef>
            </a:pPr>
            <a:r>
              <a:rPr lang="en-US" sz="2400" i="1" dirty="0">
                <a:solidFill>
                  <a:srgbClr val="FFFF00"/>
                </a:solidFill>
                <a:latin typeface="Times New Roman" pitchFamily="18" charset="0"/>
              </a:rPr>
              <a:t>Moshe </a:t>
            </a:r>
            <a:r>
              <a:rPr lang="en-US" sz="2400" i="1" dirty="0" err="1">
                <a:solidFill>
                  <a:srgbClr val="FFFF00"/>
                </a:solidFill>
                <a:latin typeface="Times New Roman" pitchFamily="18" charset="0"/>
              </a:rPr>
              <a:t>Vardi</a:t>
            </a:r>
            <a:r>
              <a:rPr lang="pt-PT" sz="2400" dirty="0">
                <a:solidFill>
                  <a:srgbClr val="FFFF00"/>
                </a:solidFill>
                <a:latin typeface="Times New Roman" pitchFamily="18" charset="0"/>
              </a:rPr>
              <a:t> </a:t>
            </a:r>
          </a:p>
        </p:txBody>
      </p:sp>
      <p:pic>
        <p:nvPicPr>
          <p:cNvPr id="272390" name="Picture 6" descr="Moshe_Vardi_head_sho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08373" y="3944615"/>
            <a:ext cx="2355862" cy="2120275"/>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2" name="Slide Number Placeholder 1">
            <a:extLst>
              <a:ext uri="{FF2B5EF4-FFF2-40B4-BE49-F238E27FC236}">
                <a16:creationId xmlns:a16="http://schemas.microsoft.com/office/drawing/2014/main" id="{58AD2ABC-C967-4D7C-8104-0BB85D839A29}"/>
              </a:ext>
            </a:extLst>
          </p:cNvPr>
          <p:cNvSpPr>
            <a:spLocks noGrp="1"/>
          </p:cNvSpPr>
          <p:nvPr>
            <p:ph type="sldNum" sz="quarter" idx="12"/>
          </p:nvPr>
        </p:nvSpPr>
        <p:spPr/>
        <p:txBody>
          <a:bodyPr/>
          <a:lstStyle/>
          <a:p>
            <a:fld id="{D57F1E4F-1CFF-5643-939E-02111984F565}" type="slidenum">
              <a:rPr lang="en-US" smtClean="0"/>
              <a:t>27</a:t>
            </a:fld>
            <a:endParaRPr lang="en-US" dirty="0"/>
          </a:p>
        </p:txBody>
      </p:sp>
    </p:spTree>
    <p:extLst>
      <p:ext uri="{BB962C8B-B14F-4D97-AF65-F5344CB8AC3E}">
        <p14:creationId xmlns:p14="http://schemas.microsoft.com/office/powerpoint/2010/main" val="15823678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2"/>
          <p:cNvSpPr>
            <a:spLocks noGrp="1" noChangeArrowheads="1"/>
          </p:cNvSpPr>
          <p:nvPr>
            <p:ph type="title"/>
          </p:nvPr>
        </p:nvSpPr>
        <p:spPr/>
        <p:txBody>
          <a:bodyPr/>
          <a:lstStyle/>
          <a:p>
            <a:pPr algn="l"/>
            <a:r>
              <a:rPr lang="en-GB" dirty="0"/>
              <a:t>Looking for a model in AI</a:t>
            </a:r>
            <a:endParaRPr lang="en-GB" noProof="0" dirty="0"/>
          </a:p>
        </p:txBody>
      </p:sp>
      <p:sp>
        <p:nvSpPr>
          <p:cNvPr id="141315" name="Rectangle 3"/>
          <p:cNvSpPr>
            <a:spLocks noGrp="1" noChangeArrowheads="1"/>
          </p:cNvSpPr>
          <p:nvPr>
            <p:ph type="body" idx="1"/>
          </p:nvPr>
        </p:nvSpPr>
        <p:spPr>
          <a:xfrm>
            <a:off x="1981200" y="1512248"/>
            <a:ext cx="8229600" cy="2374037"/>
          </a:xfrm>
        </p:spPr>
        <p:txBody>
          <a:bodyPr>
            <a:normAutofit/>
          </a:bodyPr>
          <a:lstStyle/>
          <a:p>
            <a:pPr marL="0" indent="0" algn="ctr">
              <a:lnSpc>
                <a:spcPct val="80000"/>
              </a:lnSpc>
              <a:buNone/>
            </a:pPr>
            <a:r>
              <a:rPr lang="en-GB" sz="2800" dirty="0"/>
              <a:t>Reasoning About Knowledge: An Overview Joseph Halpern</a:t>
            </a:r>
          </a:p>
          <a:p>
            <a:pPr marL="0" indent="0" algn="ctr">
              <a:lnSpc>
                <a:spcPct val="80000"/>
              </a:lnSpc>
              <a:buNone/>
            </a:pPr>
            <a:r>
              <a:rPr lang="en-GB" sz="2800" dirty="0"/>
              <a:t>TARK 86 (March 19-22 California)</a:t>
            </a:r>
          </a:p>
          <a:p>
            <a:pPr algn="ctr">
              <a:lnSpc>
                <a:spcPct val="80000"/>
              </a:lnSpc>
              <a:buFont typeface="Wingdings" pitchFamily="2" charset="2"/>
              <a:buNone/>
            </a:pPr>
            <a:r>
              <a:rPr lang="en-GB" sz="2800" dirty="0"/>
              <a:t>Keynote</a:t>
            </a:r>
          </a:p>
          <a:p>
            <a:pPr>
              <a:lnSpc>
                <a:spcPct val="80000"/>
              </a:lnSpc>
            </a:pPr>
            <a:endParaRPr lang="en-GB" sz="2800" dirty="0"/>
          </a:p>
        </p:txBody>
      </p:sp>
      <p:sp>
        <p:nvSpPr>
          <p:cNvPr id="141317" name="Text Box 5"/>
          <p:cNvSpPr txBox="1">
            <a:spLocks noChangeArrowheads="1"/>
          </p:cNvSpPr>
          <p:nvPr/>
        </p:nvSpPr>
        <p:spPr bwMode="auto">
          <a:xfrm>
            <a:off x="1981200" y="3276600"/>
            <a:ext cx="6248400" cy="2838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hlink"/>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r>
              <a:rPr lang="en-US" i="1" dirty="0">
                <a:solidFill>
                  <a:srgbClr val="FFFF00"/>
                </a:solidFill>
                <a:latin typeface="Times New Roman" pitchFamily="18" charset="0"/>
              </a:rPr>
              <a:t>"Most of the work discussed above has implicitly or explicitly assumed that the messages received are consistent. The situation gets much more complicated if messages may be inconsistent.”</a:t>
            </a:r>
          </a:p>
          <a:p>
            <a:pPr eaLnBrk="0" hangingPunct="0"/>
            <a:endParaRPr lang="en-US" i="1" dirty="0">
              <a:solidFill>
                <a:srgbClr val="FFFF00"/>
              </a:solidFill>
              <a:latin typeface="Times New Roman" pitchFamily="18" charset="0"/>
            </a:endParaRPr>
          </a:p>
          <a:p>
            <a:pPr eaLnBrk="0" hangingPunct="0"/>
            <a:r>
              <a:rPr lang="en-US" i="1" dirty="0">
                <a:solidFill>
                  <a:srgbClr val="FFFF00"/>
                </a:solidFill>
                <a:latin typeface="Times New Roman" pitchFamily="18" charset="0"/>
              </a:rPr>
              <a:t> </a:t>
            </a:r>
          </a:p>
          <a:p>
            <a:pPr eaLnBrk="0" hangingPunct="0"/>
            <a:r>
              <a:rPr lang="en-US" i="1" dirty="0">
                <a:solidFill>
                  <a:srgbClr val="FFFF00"/>
                </a:solidFill>
                <a:latin typeface="Times New Roman" pitchFamily="18" charset="0"/>
              </a:rPr>
              <a:t>“This quickly leads into a whole complex of issues involving </a:t>
            </a:r>
            <a:r>
              <a:rPr lang="en-US" b="1" i="1" dirty="0">
                <a:latin typeface="Times New Roman" pitchFamily="18" charset="0"/>
              </a:rPr>
              <a:t>belief revision </a:t>
            </a:r>
            <a:r>
              <a:rPr lang="en-US" i="1" dirty="0">
                <a:solidFill>
                  <a:srgbClr val="FFFF00"/>
                </a:solidFill>
                <a:latin typeface="Times New Roman" pitchFamily="18" charset="0"/>
              </a:rPr>
              <a:t>and reasoning in the presence of  inconsistency. </a:t>
            </a:r>
          </a:p>
          <a:p>
            <a:pPr eaLnBrk="0" hangingPunct="0"/>
            <a:r>
              <a:rPr lang="en-US" i="1" dirty="0">
                <a:solidFill>
                  <a:srgbClr val="FFFF00"/>
                </a:solidFill>
                <a:latin typeface="Times New Roman" pitchFamily="18" charset="0"/>
              </a:rPr>
              <a:t>Although </a:t>
            </a:r>
            <a:r>
              <a:rPr lang="en-US" b="1" i="1" dirty="0">
                <a:latin typeface="Times New Roman" pitchFamily="18" charset="0"/>
              </a:rPr>
              <a:t>I won't attempt to open this can of worms here</a:t>
            </a:r>
            <a:r>
              <a:rPr lang="en-US" i="1" dirty="0">
                <a:solidFill>
                  <a:srgbClr val="FFFF00"/>
                </a:solidFill>
                <a:latin typeface="Times New Roman" pitchFamily="18" charset="0"/>
              </a:rPr>
              <a:t>, these are issues that must eventually be considered in designing a knowledge  base"</a:t>
            </a:r>
            <a:endParaRPr lang="pt-PT" i="1" dirty="0">
              <a:solidFill>
                <a:srgbClr val="FFFF00"/>
              </a:solidFill>
              <a:latin typeface="Times New Roman" pitchFamily="18" charset="0"/>
            </a:endParaRPr>
          </a:p>
        </p:txBody>
      </p:sp>
      <p:pic>
        <p:nvPicPr>
          <p:cNvPr id="141318"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34401" y="3581400"/>
            <a:ext cx="1643063" cy="1752600"/>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a:ext uri="{91240B29-F687-4F45-9708-019B960494DF}">
              <a14:hiddenLine xmlns:a14="http://schemas.microsoft.com/office/drawing/2010/main" w="9525">
                <a:solidFill>
                  <a:schemeClr val="tx1"/>
                </a:solidFill>
                <a:miter lim="800000"/>
                <a:headEnd/>
                <a:tailEnd/>
              </a14:hiddenLine>
            </a:ext>
          </a:extLst>
        </p:spPr>
      </p:pic>
      <p:sp>
        <p:nvSpPr>
          <p:cNvPr id="2" name="Slide Number Placeholder 1">
            <a:extLst>
              <a:ext uri="{FF2B5EF4-FFF2-40B4-BE49-F238E27FC236}">
                <a16:creationId xmlns:a16="http://schemas.microsoft.com/office/drawing/2014/main" id="{05379883-EF86-4E75-A61E-BC9D9FE9A0B7}"/>
              </a:ext>
            </a:extLst>
          </p:cNvPr>
          <p:cNvSpPr>
            <a:spLocks noGrp="1"/>
          </p:cNvSpPr>
          <p:nvPr>
            <p:ph type="sldNum" sz="quarter" idx="12"/>
          </p:nvPr>
        </p:nvSpPr>
        <p:spPr/>
        <p:txBody>
          <a:bodyPr/>
          <a:lstStyle/>
          <a:p>
            <a:fld id="{D57F1E4F-1CFF-5643-939E-02111984F565}" type="slidenum">
              <a:rPr lang="en-US" smtClean="0"/>
              <a:t>28</a:t>
            </a:fld>
            <a:endParaRPr lang="en-US" dirty="0"/>
          </a:p>
        </p:txBody>
      </p:sp>
      <p:sp>
        <p:nvSpPr>
          <p:cNvPr id="8" name="TextBox 7">
            <a:extLst>
              <a:ext uri="{FF2B5EF4-FFF2-40B4-BE49-F238E27FC236}">
                <a16:creationId xmlns:a16="http://schemas.microsoft.com/office/drawing/2014/main" id="{B9E88740-BE0A-4BDD-B0DC-0BA3A15A4167}"/>
              </a:ext>
            </a:extLst>
          </p:cNvPr>
          <p:cNvSpPr txBox="1"/>
          <p:nvPr/>
        </p:nvSpPr>
        <p:spPr>
          <a:xfrm>
            <a:off x="2541232" y="6488668"/>
            <a:ext cx="8049828" cy="369332"/>
          </a:xfrm>
          <a:prstGeom prst="rect">
            <a:avLst/>
          </a:prstGeom>
          <a:noFill/>
        </p:spPr>
        <p:txBody>
          <a:bodyPr wrap="square">
            <a:spAutoFit/>
          </a:bodyPr>
          <a:lstStyle/>
          <a:p>
            <a:r>
              <a:rPr lang="pt-PT" dirty="0"/>
              <a:t>http://www.tark.org/proceedings/tark_mar19_86/proceedings.html</a:t>
            </a:r>
          </a:p>
        </p:txBody>
      </p:sp>
    </p:spTree>
    <p:extLst>
      <p:ext uri="{BB962C8B-B14F-4D97-AF65-F5344CB8AC3E}">
        <p14:creationId xmlns:p14="http://schemas.microsoft.com/office/powerpoint/2010/main" val="15779186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7" name="Rectangle 3"/>
          <p:cNvSpPr>
            <a:spLocks noGrp="1" noChangeArrowheads="1"/>
          </p:cNvSpPr>
          <p:nvPr>
            <p:ph type="body" idx="1"/>
          </p:nvPr>
        </p:nvSpPr>
        <p:spPr>
          <a:xfrm>
            <a:off x="1919536" y="1612778"/>
            <a:ext cx="8534400" cy="1240159"/>
          </a:xfrm>
        </p:spPr>
        <p:txBody>
          <a:bodyPr/>
          <a:lstStyle/>
          <a:p>
            <a:r>
              <a:rPr lang="en-GB" noProof="0" dirty="0"/>
              <a:t>In 1988, </a:t>
            </a:r>
            <a:r>
              <a:rPr lang="en-GB" dirty="0" err="1"/>
              <a:t>Gärdenfors</a:t>
            </a:r>
            <a:r>
              <a:rPr lang="en-GB" dirty="0"/>
              <a:t> e </a:t>
            </a:r>
            <a:r>
              <a:rPr lang="en-GB" dirty="0" err="1"/>
              <a:t>Makinson</a:t>
            </a:r>
            <a:r>
              <a:rPr lang="en-GB" dirty="0"/>
              <a:t> presented the AGM model on TARK 88</a:t>
            </a:r>
          </a:p>
          <a:p>
            <a:endParaRPr lang="en-GB" noProof="0" dirty="0"/>
          </a:p>
        </p:txBody>
      </p:sp>
      <p:pic>
        <p:nvPicPr>
          <p:cNvPr id="2050" name="Picture 2" descr="C:\Users\Eduardo Fermé\Dropbox\ONGOING PAPERS\IJCAI - TUTORIAL CHINA\textos cortados\Image50.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06239" y="2852937"/>
            <a:ext cx="2565400" cy="3608387"/>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7" name="Rectangle 3"/>
          <p:cNvSpPr txBox="1">
            <a:spLocks noChangeArrowheads="1"/>
          </p:cNvSpPr>
          <p:nvPr/>
        </p:nvSpPr>
        <p:spPr bwMode="auto">
          <a:xfrm>
            <a:off x="1919536" y="2891791"/>
            <a:ext cx="8534400" cy="1240159"/>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marL="339725" indent="-339725" algn="l" defTabSz="449263" rtl="0" fontAlgn="base">
              <a:lnSpc>
                <a:spcPct val="92000"/>
              </a:lnSpc>
              <a:spcBef>
                <a:spcPts val="800"/>
              </a:spcBef>
              <a:spcAft>
                <a:spcPct val="0"/>
              </a:spcAft>
              <a:buClr>
                <a:srgbClr val="FFFF00"/>
              </a:buClr>
              <a:buSzPct val="100000"/>
              <a:buFont typeface="Arial" pitchFamily="34" charset="0"/>
              <a:buChar char="•"/>
              <a:defRPr sz="3200">
                <a:solidFill>
                  <a:srgbClr val="FFFF00"/>
                </a:solidFill>
                <a:latin typeface="+mn-lt"/>
                <a:ea typeface="+mn-ea"/>
                <a:cs typeface="+mn-cs"/>
              </a:defRPr>
            </a:lvl1pPr>
            <a:lvl2pPr marL="739775" indent="-282575" algn="l" defTabSz="449263" rtl="0" fontAlgn="base">
              <a:lnSpc>
                <a:spcPct val="92000"/>
              </a:lnSpc>
              <a:spcBef>
                <a:spcPts val="700"/>
              </a:spcBef>
              <a:spcAft>
                <a:spcPct val="0"/>
              </a:spcAft>
              <a:buClr>
                <a:srgbClr val="FFFF00"/>
              </a:buClr>
              <a:buSzPct val="100000"/>
              <a:buFont typeface="Arial" charset="0"/>
              <a:buChar char="–"/>
              <a:defRPr sz="2800">
                <a:solidFill>
                  <a:srgbClr val="FFFF00"/>
                </a:solidFill>
                <a:latin typeface="+mn-lt"/>
                <a:cs typeface="+mn-cs"/>
              </a:defRPr>
            </a:lvl2pPr>
            <a:lvl3pPr marL="1143000" indent="-228600" algn="l" defTabSz="449263" rtl="0" fontAlgn="base">
              <a:lnSpc>
                <a:spcPct val="92000"/>
              </a:lnSpc>
              <a:spcBef>
                <a:spcPts val="600"/>
              </a:spcBef>
              <a:spcAft>
                <a:spcPct val="0"/>
              </a:spcAft>
              <a:buClr>
                <a:srgbClr val="FFFF00"/>
              </a:buClr>
              <a:buSzPct val="100000"/>
              <a:buFont typeface="Arial" charset="0"/>
              <a:buChar char="•"/>
              <a:defRPr sz="2400">
                <a:solidFill>
                  <a:srgbClr val="FFFF00"/>
                </a:solidFill>
                <a:latin typeface="+mn-lt"/>
                <a:cs typeface="+mn-cs"/>
              </a:defRPr>
            </a:lvl3pPr>
            <a:lvl4pPr marL="1600200" indent="-228600" algn="l" defTabSz="449263" rtl="0" fontAlgn="base">
              <a:lnSpc>
                <a:spcPct val="92000"/>
              </a:lnSpc>
              <a:spcBef>
                <a:spcPts val="500"/>
              </a:spcBef>
              <a:spcAft>
                <a:spcPct val="0"/>
              </a:spcAft>
              <a:buClr>
                <a:srgbClr val="FFFF00"/>
              </a:buClr>
              <a:buSzPct val="100000"/>
              <a:buFont typeface="Arial" charset="0"/>
              <a:buChar char="–"/>
              <a:defRPr sz="2000">
                <a:solidFill>
                  <a:srgbClr val="FFFF00"/>
                </a:solidFill>
                <a:latin typeface="+mn-lt"/>
                <a:cs typeface="+mn-cs"/>
              </a:defRPr>
            </a:lvl4pPr>
            <a:lvl5pPr marL="2057400" indent="-228600" algn="l" defTabSz="449263" rtl="0" fontAlgn="base">
              <a:lnSpc>
                <a:spcPct val="92000"/>
              </a:lnSpc>
              <a:spcBef>
                <a:spcPts val="500"/>
              </a:spcBef>
              <a:spcAft>
                <a:spcPct val="0"/>
              </a:spcAft>
              <a:buClr>
                <a:srgbClr val="F2F2F2"/>
              </a:buClr>
              <a:buSzPct val="100000"/>
              <a:buFont typeface="Arial" charset="0"/>
              <a:buChar char="»"/>
              <a:defRPr sz="2000">
                <a:solidFill>
                  <a:srgbClr val="FFFF00"/>
                </a:solidFill>
                <a:latin typeface="+mn-lt"/>
                <a:cs typeface="+mn-cs"/>
              </a:defRPr>
            </a:lvl5pPr>
            <a:lvl6pPr marL="2514600" indent="-228600" algn="l" defTabSz="449263" rtl="0" fontAlgn="base">
              <a:lnSpc>
                <a:spcPct val="92000"/>
              </a:lnSpc>
              <a:spcBef>
                <a:spcPts val="500"/>
              </a:spcBef>
              <a:spcAft>
                <a:spcPct val="0"/>
              </a:spcAft>
              <a:buClr>
                <a:srgbClr val="F2F2F2"/>
              </a:buClr>
              <a:buSzPct val="100000"/>
              <a:buFont typeface="Arial" charset="0"/>
              <a:buChar char="»"/>
              <a:defRPr sz="2000">
                <a:solidFill>
                  <a:srgbClr val="F2F2F2"/>
                </a:solidFill>
                <a:latin typeface="+mn-lt"/>
                <a:cs typeface="+mn-cs"/>
              </a:defRPr>
            </a:lvl6pPr>
            <a:lvl7pPr marL="2971800" indent="-228600" algn="l" defTabSz="449263" rtl="0" fontAlgn="base">
              <a:lnSpc>
                <a:spcPct val="92000"/>
              </a:lnSpc>
              <a:spcBef>
                <a:spcPts val="500"/>
              </a:spcBef>
              <a:spcAft>
                <a:spcPct val="0"/>
              </a:spcAft>
              <a:buClr>
                <a:srgbClr val="F2F2F2"/>
              </a:buClr>
              <a:buSzPct val="100000"/>
              <a:buFont typeface="Arial" charset="0"/>
              <a:buChar char="»"/>
              <a:defRPr sz="2000">
                <a:solidFill>
                  <a:srgbClr val="F2F2F2"/>
                </a:solidFill>
                <a:latin typeface="+mn-lt"/>
                <a:cs typeface="+mn-cs"/>
              </a:defRPr>
            </a:lvl7pPr>
            <a:lvl8pPr marL="3429000" indent="-228600" algn="l" defTabSz="449263" rtl="0" fontAlgn="base">
              <a:lnSpc>
                <a:spcPct val="92000"/>
              </a:lnSpc>
              <a:spcBef>
                <a:spcPts val="500"/>
              </a:spcBef>
              <a:spcAft>
                <a:spcPct val="0"/>
              </a:spcAft>
              <a:buClr>
                <a:srgbClr val="F2F2F2"/>
              </a:buClr>
              <a:buSzPct val="100000"/>
              <a:buFont typeface="Arial" charset="0"/>
              <a:buChar char="»"/>
              <a:defRPr sz="2000">
                <a:solidFill>
                  <a:srgbClr val="F2F2F2"/>
                </a:solidFill>
                <a:latin typeface="+mn-lt"/>
                <a:cs typeface="+mn-cs"/>
              </a:defRPr>
            </a:lvl8pPr>
            <a:lvl9pPr marL="3886200" indent="-228600" algn="l" defTabSz="449263" rtl="0" fontAlgn="base">
              <a:lnSpc>
                <a:spcPct val="92000"/>
              </a:lnSpc>
              <a:spcBef>
                <a:spcPts val="500"/>
              </a:spcBef>
              <a:spcAft>
                <a:spcPct val="0"/>
              </a:spcAft>
              <a:buClr>
                <a:srgbClr val="F2F2F2"/>
              </a:buClr>
              <a:buSzPct val="100000"/>
              <a:buFont typeface="Arial" charset="0"/>
              <a:buChar char="»"/>
              <a:defRPr sz="2000">
                <a:solidFill>
                  <a:srgbClr val="F2F2F2"/>
                </a:solidFill>
                <a:latin typeface="+mn-lt"/>
                <a:cs typeface="+mn-cs"/>
              </a:defRPr>
            </a:lvl9pPr>
          </a:lstStyle>
          <a:p>
            <a:endParaRPr lang="en-GB" dirty="0"/>
          </a:p>
          <a:p>
            <a:r>
              <a:rPr lang="en-GB" dirty="0"/>
              <a:t>The can was opened …</a:t>
            </a:r>
          </a:p>
          <a:p>
            <a:endParaRPr lang="en-GB" dirty="0"/>
          </a:p>
        </p:txBody>
      </p:sp>
      <p:sp>
        <p:nvSpPr>
          <p:cNvPr id="2" name="Slide Number Placeholder 1">
            <a:extLst>
              <a:ext uri="{FF2B5EF4-FFF2-40B4-BE49-F238E27FC236}">
                <a16:creationId xmlns:a16="http://schemas.microsoft.com/office/drawing/2014/main" id="{D819F358-3848-4E86-8A2E-99B674CCA412}"/>
              </a:ext>
            </a:extLst>
          </p:cNvPr>
          <p:cNvSpPr>
            <a:spLocks noGrp="1"/>
          </p:cNvSpPr>
          <p:nvPr>
            <p:ph type="sldNum" sz="quarter" idx="12"/>
          </p:nvPr>
        </p:nvSpPr>
        <p:spPr/>
        <p:txBody>
          <a:bodyPr/>
          <a:lstStyle/>
          <a:p>
            <a:fld id="{D57F1E4F-1CFF-5643-939E-02111984F565}" type="slidenum">
              <a:rPr lang="en-US" smtClean="0"/>
              <a:t>29</a:t>
            </a:fld>
            <a:endParaRPr lang="en-US" dirty="0"/>
          </a:p>
        </p:txBody>
      </p:sp>
    </p:spTree>
    <p:extLst>
      <p:ext uri="{BB962C8B-B14F-4D97-AF65-F5344CB8AC3E}">
        <p14:creationId xmlns:p14="http://schemas.microsoft.com/office/powerpoint/2010/main" val="6936008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59747">
                                            <p:txEl>
                                              <p:pRg st="0" end="0"/>
                                            </p:txEl>
                                          </p:spTgt>
                                        </p:tgtEl>
                                        <p:attrNameLst>
                                          <p:attrName>style.visibility</p:attrName>
                                        </p:attrNameLst>
                                      </p:cBhvr>
                                      <p:to>
                                        <p:strVal val="visible"/>
                                      </p:to>
                                    </p:set>
                                    <p:animEffect transition="in" filter="fade">
                                      <p:cBhvr>
                                        <p:cTn id="7" dur="500"/>
                                        <p:tgtEl>
                                          <p:spTgt spid="15974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fade">
                                      <p:cBhvr>
                                        <p:cTn id="12" dur="500"/>
                                        <p:tgtEl>
                                          <p:spTgt spid="7">
                                            <p:txEl>
                                              <p:pRg st="1" end="1"/>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2050"/>
                                        </p:tgtEl>
                                        <p:attrNameLst>
                                          <p:attrName>style.visibility</p:attrName>
                                        </p:attrNameLst>
                                      </p:cBhvr>
                                      <p:to>
                                        <p:strVal val="visible"/>
                                      </p:to>
                                    </p:set>
                                    <p:animEffect transition="in" filter="fade">
                                      <p:cBhvr>
                                        <p:cTn id="15"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9747" grpId="0" build="p"/>
      <p:bldP spid="7"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B32C1D-FC70-4BFD-8B58-AC62C4DE986D}"/>
              </a:ext>
            </a:extLst>
          </p:cNvPr>
          <p:cNvSpPr>
            <a:spLocks noGrp="1"/>
          </p:cNvSpPr>
          <p:nvPr>
            <p:ph type="title"/>
          </p:nvPr>
        </p:nvSpPr>
        <p:spPr/>
        <p:txBody>
          <a:bodyPr/>
          <a:lstStyle/>
          <a:p>
            <a:r>
              <a:rPr lang="en-GB" dirty="0"/>
              <a:t>Abstract</a:t>
            </a:r>
          </a:p>
        </p:txBody>
      </p:sp>
      <p:sp>
        <p:nvSpPr>
          <p:cNvPr id="3" name="Content Placeholder 2">
            <a:extLst>
              <a:ext uri="{FF2B5EF4-FFF2-40B4-BE49-F238E27FC236}">
                <a16:creationId xmlns:a16="http://schemas.microsoft.com/office/drawing/2014/main" id="{9B9FC5E5-0F43-4945-A5EB-DA3E77DEE39D}"/>
              </a:ext>
            </a:extLst>
          </p:cNvPr>
          <p:cNvSpPr>
            <a:spLocks noGrp="1"/>
          </p:cNvSpPr>
          <p:nvPr>
            <p:ph idx="1"/>
          </p:nvPr>
        </p:nvSpPr>
        <p:spPr/>
        <p:txBody>
          <a:bodyPr>
            <a:normAutofit/>
          </a:bodyPr>
          <a:lstStyle/>
          <a:p>
            <a:pPr marL="0" indent="0">
              <a:buNone/>
            </a:pPr>
            <a:r>
              <a:rPr lang="en-GB" sz="2400" dirty="0"/>
              <a:t>In this tutorial, the first 35 years of this development are summarized. The topics covered include equivalent characterizations of AGM operations, extended representations of the belief states, change operators not included in the original framework, iterated change, applications of the model, its connections with other formal frameworks, </a:t>
            </a:r>
            <a:r>
              <a:rPr lang="en-GB" sz="2400" dirty="0" err="1"/>
              <a:t>computatibility</a:t>
            </a:r>
            <a:r>
              <a:rPr lang="en-GB" sz="2400" dirty="0"/>
              <a:t> of AGM operations, and criticism of the model.</a:t>
            </a:r>
          </a:p>
        </p:txBody>
      </p:sp>
      <p:sp>
        <p:nvSpPr>
          <p:cNvPr id="4" name="Slide Number Placeholder 3">
            <a:extLst>
              <a:ext uri="{FF2B5EF4-FFF2-40B4-BE49-F238E27FC236}">
                <a16:creationId xmlns:a16="http://schemas.microsoft.com/office/drawing/2014/main" id="{2E82FE05-1E38-4111-8112-24621C4A40BF}"/>
              </a:ext>
            </a:extLst>
          </p:cNvPr>
          <p:cNvSpPr>
            <a:spLocks noGrp="1"/>
          </p:cNvSpPr>
          <p:nvPr>
            <p:ph type="sldNum" sz="quarter" idx="12"/>
          </p:nvPr>
        </p:nvSpPr>
        <p:spPr/>
        <p:txBody>
          <a:bodyPr/>
          <a:lstStyle/>
          <a:p>
            <a:fld id="{D57F1E4F-1CFF-5643-939E-02111984F565}" type="slidenum">
              <a:rPr lang="en-US" smtClean="0"/>
              <a:t>3</a:t>
            </a:fld>
            <a:endParaRPr lang="en-US" dirty="0"/>
          </a:p>
        </p:txBody>
      </p:sp>
    </p:spTree>
    <p:extLst>
      <p:ext uri="{BB962C8B-B14F-4D97-AF65-F5344CB8AC3E}">
        <p14:creationId xmlns:p14="http://schemas.microsoft.com/office/powerpoint/2010/main" val="8397854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063553" y="3068961"/>
            <a:ext cx="8226425" cy="1139825"/>
          </a:xfrm>
        </p:spPr>
        <p:txBody>
          <a:bodyPr/>
          <a:lstStyle/>
          <a:p>
            <a:pPr algn="ctr"/>
            <a:r>
              <a:rPr lang="en-GB" dirty="0"/>
              <a:t>… let’s go to see inside.</a:t>
            </a:r>
          </a:p>
        </p:txBody>
      </p:sp>
      <p:sp>
        <p:nvSpPr>
          <p:cNvPr id="2" name="Slide Number Placeholder 1">
            <a:extLst>
              <a:ext uri="{FF2B5EF4-FFF2-40B4-BE49-F238E27FC236}">
                <a16:creationId xmlns:a16="http://schemas.microsoft.com/office/drawing/2014/main" id="{7454C070-6E4A-4F36-827B-BDDD515C38DC}"/>
              </a:ext>
            </a:extLst>
          </p:cNvPr>
          <p:cNvSpPr>
            <a:spLocks noGrp="1"/>
          </p:cNvSpPr>
          <p:nvPr>
            <p:ph type="sldNum" sz="quarter" idx="12"/>
          </p:nvPr>
        </p:nvSpPr>
        <p:spPr/>
        <p:txBody>
          <a:bodyPr/>
          <a:lstStyle/>
          <a:p>
            <a:fld id="{D57F1E4F-1CFF-5643-939E-02111984F565}" type="slidenum">
              <a:rPr lang="en-US" smtClean="0"/>
              <a:t>30</a:t>
            </a:fld>
            <a:endParaRPr lang="en-US" dirty="0"/>
          </a:p>
        </p:txBody>
      </p:sp>
    </p:spTree>
    <p:extLst>
      <p:ext uri="{BB962C8B-B14F-4D97-AF65-F5344CB8AC3E}">
        <p14:creationId xmlns:p14="http://schemas.microsoft.com/office/powerpoint/2010/main" val="26153324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5A6092-BDFA-4297-AA08-A001D535EE54}"/>
              </a:ext>
            </a:extLst>
          </p:cNvPr>
          <p:cNvSpPr>
            <a:spLocks noGrp="1"/>
          </p:cNvSpPr>
          <p:nvPr>
            <p:ph type="title"/>
          </p:nvPr>
        </p:nvSpPr>
        <p:spPr/>
        <p:txBody>
          <a:bodyPr/>
          <a:lstStyle/>
          <a:p>
            <a:r>
              <a:rPr lang="en-GB" dirty="0"/>
              <a:t>The AGM model</a:t>
            </a:r>
          </a:p>
        </p:txBody>
      </p:sp>
      <p:sp>
        <p:nvSpPr>
          <p:cNvPr id="3" name="Text Placeholder 2">
            <a:extLst>
              <a:ext uri="{FF2B5EF4-FFF2-40B4-BE49-F238E27FC236}">
                <a16:creationId xmlns:a16="http://schemas.microsoft.com/office/drawing/2014/main" id="{2EBFC3B2-1657-4035-A930-EDAAB0A2BF06}"/>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9CDCCA51-DDD9-4DE4-8DD6-E375847C8C98}"/>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D57F1E4F-1CFF-5643-939E-02111984F565}" type="slidenum">
              <a:rPr kumimoji="0" lang="en-US" sz="2800" b="0" i="0" u="none" strike="noStrike" kern="1200" cap="none" spc="0" normalizeH="0" baseline="0" noProof="0" smtClean="0">
                <a:ln>
                  <a:noFill/>
                </a:ln>
                <a:solidFill>
                  <a:prstClr val="white">
                    <a:tint val="75000"/>
                  </a:prstClr>
                </a:solidFill>
                <a:effectLst/>
                <a:uLnTx/>
                <a:uFillTx/>
                <a:latin typeface="Century Gothic" panose="020B050202020202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31</a:t>
            </a:fld>
            <a:endParaRPr kumimoji="0" lang="en-US" sz="2800" b="0" i="0" u="none" strike="noStrike" kern="1200" cap="none" spc="0" normalizeH="0" baseline="0" noProof="0" dirty="0">
              <a:ln>
                <a:noFill/>
              </a:ln>
              <a:solidFill>
                <a:prstClr val="white">
                  <a:tint val="75000"/>
                </a:prstClr>
              </a:solidFill>
              <a:effectLst/>
              <a:uLnTx/>
              <a:uFillTx/>
              <a:latin typeface="Century Gothic" panose="020B0502020202020204"/>
              <a:ea typeface="+mn-ea"/>
              <a:cs typeface="+mn-cs"/>
            </a:endParaRPr>
          </a:p>
        </p:txBody>
      </p:sp>
    </p:spTree>
    <p:extLst>
      <p:ext uri="{BB962C8B-B14F-4D97-AF65-F5344CB8AC3E}">
        <p14:creationId xmlns:p14="http://schemas.microsoft.com/office/powerpoint/2010/main" val="81811017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DD3D27-61B9-4DB4-8DCA-505CD8E5A5EC}"/>
              </a:ext>
            </a:extLst>
          </p:cNvPr>
          <p:cNvSpPr>
            <a:spLocks noGrp="1"/>
          </p:cNvSpPr>
          <p:nvPr>
            <p:ph type="title"/>
          </p:nvPr>
        </p:nvSpPr>
        <p:spPr/>
        <p:txBody>
          <a:bodyPr/>
          <a:lstStyle/>
          <a:p>
            <a:r>
              <a:rPr lang="en-GB" noProof="0" dirty="0"/>
              <a:t>AGM Model </a:t>
            </a:r>
          </a:p>
        </p:txBody>
      </p:sp>
      <p:sp>
        <p:nvSpPr>
          <p:cNvPr id="5" name="Slide Number Placeholder 4">
            <a:extLst>
              <a:ext uri="{FF2B5EF4-FFF2-40B4-BE49-F238E27FC236}">
                <a16:creationId xmlns:a16="http://schemas.microsoft.com/office/drawing/2014/main" id="{E9C34935-38C0-4BD9-8FFD-E57662EE512D}"/>
              </a:ext>
            </a:extLst>
          </p:cNvPr>
          <p:cNvSpPr>
            <a:spLocks noGrp="1"/>
          </p:cNvSpPr>
          <p:nvPr>
            <p:ph type="sldNum" sz="quarter" idx="12"/>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fld id="{D57F1E4F-1CFF-5643-939E-02111984F565}" type="slidenum">
              <a:rPr kumimoji="0" lang="en-US" sz="2800" b="0" i="0" u="none" strike="noStrike" kern="1200" cap="none" spc="0" normalizeH="0" baseline="0" noProof="0" smtClean="0">
                <a:ln>
                  <a:noFill/>
                </a:ln>
                <a:solidFill>
                  <a:prstClr val="white">
                    <a:tint val="75000"/>
                  </a:prstClr>
                </a:solidFill>
                <a:effectLst/>
                <a:uLnTx/>
                <a:uFillTx/>
                <a:latin typeface="Century Gothic" panose="020B0502020202020204"/>
                <a:ea typeface="+mn-ea"/>
                <a:cs typeface="+mn-cs"/>
              </a:rPr>
              <a:pPr marL="0" marR="0" lvl="0" indent="0" algn="ctr" defTabSz="457200" rtl="0" eaLnBrk="1" fontAlgn="auto" latinLnBrk="0" hangingPunct="1">
                <a:lnSpc>
                  <a:spcPct val="100000"/>
                </a:lnSpc>
                <a:spcBef>
                  <a:spcPts val="0"/>
                </a:spcBef>
                <a:spcAft>
                  <a:spcPts val="0"/>
                </a:spcAft>
                <a:buClrTx/>
                <a:buSzTx/>
                <a:buFontTx/>
                <a:buNone/>
                <a:tabLst/>
                <a:defRPr/>
              </a:pPr>
              <a:t>32</a:t>
            </a:fld>
            <a:endParaRPr kumimoji="0" lang="en-US" sz="2800" b="0" i="0" u="none" strike="noStrike" kern="1200" cap="none" spc="0" normalizeH="0" baseline="0" noProof="0" dirty="0">
              <a:ln>
                <a:noFill/>
              </a:ln>
              <a:solidFill>
                <a:prstClr val="white">
                  <a:tint val="75000"/>
                </a:prstClr>
              </a:solidFill>
              <a:effectLst/>
              <a:uLnTx/>
              <a:uFillTx/>
              <a:latin typeface="Century Gothic" panose="020B0502020202020204"/>
              <a:ea typeface="+mn-ea"/>
              <a:cs typeface="+mn-cs"/>
            </a:endParaRPr>
          </a:p>
        </p:txBody>
      </p:sp>
      <p:pic>
        <p:nvPicPr>
          <p:cNvPr id="15" name="Picture 14">
            <a:extLst>
              <a:ext uri="{FF2B5EF4-FFF2-40B4-BE49-F238E27FC236}">
                <a16:creationId xmlns:a16="http://schemas.microsoft.com/office/drawing/2014/main" id="{E7B6D401-A564-4DC6-B6D3-E62A1FA71408}"/>
              </a:ext>
            </a:extLst>
          </p:cNvPr>
          <p:cNvPicPr>
            <a:picLocks noChangeAspect="1"/>
          </p:cNvPicPr>
          <p:nvPr/>
        </p:nvPicPr>
        <p:blipFill>
          <a:blip r:embed="rId2"/>
          <a:stretch>
            <a:fillRect/>
          </a:stretch>
        </p:blipFill>
        <p:spPr>
          <a:xfrm>
            <a:off x="1690958" y="1719898"/>
            <a:ext cx="8934450" cy="885825"/>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16" name="Picture 15">
            <a:extLst>
              <a:ext uri="{FF2B5EF4-FFF2-40B4-BE49-F238E27FC236}">
                <a16:creationId xmlns:a16="http://schemas.microsoft.com/office/drawing/2014/main" id="{EC945684-563B-44F5-ACBC-A38681137C50}"/>
              </a:ext>
            </a:extLst>
          </p:cNvPr>
          <p:cNvPicPr>
            <a:picLocks noChangeAspect="1"/>
          </p:cNvPicPr>
          <p:nvPr/>
        </p:nvPicPr>
        <p:blipFill>
          <a:blip r:embed="rId3"/>
          <a:stretch>
            <a:fillRect/>
          </a:stretch>
        </p:blipFill>
        <p:spPr>
          <a:xfrm>
            <a:off x="1690958" y="2818332"/>
            <a:ext cx="8934450" cy="3749791"/>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Tree>
    <p:extLst>
      <p:ext uri="{BB962C8B-B14F-4D97-AF65-F5344CB8AC3E}">
        <p14:creationId xmlns:p14="http://schemas.microsoft.com/office/powerpoint/2010/main" val="2691066583"/>
      </p:ext>
    </p:extLst>
  </p:cSld>
  <p:clrMapOvr>
    <a:masterClrMapping/>
  </p:clrMapOvr>
  <mc:AlternateContent xmlns:mc="http://schemas.openxmlformats.org/markup-compatibility/2006" xmlns:p14="http://schemas.microsoft.com/office/powerpoint/2010/main">
    <mc:Choice Requires="p14">
      <p:transition spd="slow" p14:dur="125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l"/>
            <a:r>
              <a:rPr lang="en-GB" dirty="0"/>
              <a:t>AGM Model</a:t>
            </a:r>
          </a:p>
        </p:txBody>
      </p:sp>
      <p:sp>
        <p:nvSpPr>
          <p:cNvPr id="2" name="Slide Number Placeholder 1">
            <a:extLst>
              <a:ext uri="{FF2B5EF4-FFF2-40B4-BE49-F238E27FC236}">
                <a16:creationId xmlns:a16="http://schemas.microsoft.com/office/drawing/2014/main" id="{F5336A02-CC03-441E-B446-0FDF623B5D47}"/>
              </a:ext>
            </a:extLst>
          </p:cNvPr>
          <p:cNvSpPr>
            <a:spLocks noGrp="1"/>
          </p:cNvSpPr>
          <p:nvPr>
            <p:ph type="sldNum" sz="quarter" idx="12"/>
          </p:nvPr>
        </p:nvSpPr>
        <p:spPr/>
        <p:txBody>
          <a:bodyPr/>
          <a:lstStyle/>
          <a:p>
            <a:fld id="{D57F1E4F-1CFF-5643-939E-02111984F565}" type="slidenum">
              <a:rPr lang="en-US" smtClean="0"/>
              <a:t>33</a:t>
            </a:fld>
            <a:endParaRPr lang="en-US" dirty="0"/>
          </a:p>
        </p:txBody>
      </p:sp>
      <p:pic>
        <p:nvPicPr>
          <p:cNvPr id="2059" name="Picture 11" descr="C:\Users\Eduardo Fermé\Dropbox\ONGOING PAPERS\IJCAI - TUTORIAL CHINA\Textos Cortados\Image19.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19156" y="4437113"/>
            <a:ext cx="8067676" cy="1933575"/>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2060" name="Picture 12" descr="C:\Users\Eduardo Fermé\Dropbox\ONGOING PAPERS\IJCAI - TUTORIAL CHINA\Textos Cortados\Image18.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88766" y="1988840"/>
            <a:ext cx="8067675" cy="1733550"/>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Tree>
    <p:extLst>
      <p:ext uri="{BB962C8B-B14F-4D97-AF65-F5344CB8AC3E}">
        <p14:creationId xmlns:p14="http://schemas.microsoft.com/office/powerpoint/2010/main" val="2794081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060"/>
                                        </p:tgtEl>
                                        <p:attrNameLst>
                                          <p:attrName>style.visibility</p:attrName>
                                        </p:attrNameLst>
                                      </p:cBhvr>
                                      <p:to>
                                        <p:strVal val="visible"/>
                                      </p:to>
                                    </p:set>
                                    <p:animEffect transition="in" filter="fade">
                                      <p:cBhvr>
                                        <p:cTn id="7" dur="500"/>
                                        <p:tgtEl>
                                          <p:spTgt spid="206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059"/>
                                        </p:tgtEl>
                                        <p:attrNameLst>
                                          <p:attrName>style.visibility</p:attrName>
                                        </p:attrNameLst>
                                      </p:cBhvr>
                                      <p:to>
                                        <p:strVal val="visible"/>
                                      </p:to>
                                    </p:set>
                                    <p:animEffect transition="in" filter="fade">
                                      <p:cBhvr>
                                        <p:cTn id="12" dur="500"/>
                                        <p:tgtEl>
                                          <p:spTgt spid="20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8C2C1C-60F5-46D9-A2CC-0E8C5FD47653}"/>
              </a:ext>
            </a:extLst>
          </p:cNvPr>
          <p:cNvSpPr>
            <a:spLocks noGrp="1"/>
          </p:cNvSpPr>
          <p:nvPr>
            <p:ph type="title"/>
          </p:nvPr>
        </p:nvSpPr>
        <p:spPr/>
        <p:txBody>
          <a:bodyPr/>
          <a:lstStyle/>
          <a:p>
            <a:r>
              <a:rPr lang="en-GB" dirty="0"/>
              <a:t>AGM Model</a:t>
            </a:r>
          </a:p>
        </p:txBody>
      </p:sp>
      <p:sp>
        <p:nvSpPr>
          <p:cNvPr id="4" name="Slide Number Placeholder 3">
            <a:extLst>
              <a:ext uri="{FF2B5EF4-FFF2-40B4-BE49-F238E27FC236}">
                <a16:creationId xmlns:a16="http://schemas.microsoft.com/office/drawing/2014/main" id="{AE300CC2-575D-4D92-8BC3-EFDD6DDF4DD2}"/>
              </a:ext>
            </a:extLst>
          </p:cNvPr>
          <p:cNvSpPr>
            <a:spLocks noGrp="1"/>
          </p:cNvSpPr>
          <p:nvPr>
            <p:ph type="sldNum" sz="quarter" idx="12"/>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fld id="{D57F1E4F-1CFF-5643-939E-02111984F565}" type="slidenum">
              <a:rPr kumimoji="0" lang="en-US" sz="2800" b="0" i="0" u="none" strike="noStrike" kern="1200" cap="none" spc="0" normalizeH="0" baseline="0" noProof="0" smtClean="0">
                <a:ln>
                  <a:noFill/>
                </a:ln>
                <a:solidFill>
                  <a:prstClr val="white">
                    <a:tint val="75000"/>
                  </a:prstClr>
                </a:solidFill>
                <a:effectLst/>
                <a:uLnTx/>
                <a:uFillTx/>
                <a:latin typeface="Century Gothic" panose="020B0502020202020204"/>
                <a:ea typeface="+mn-ea"/>
                <a:cs typeface="+mn-cs"/>
              </a:rPr>
              <a:pPr marL="0" marR="0" lvl="0" indent="0" algn="ctr" defTabSz="457200" rtl="0" eaLnBrk="1" fontAlgn="auto" latinLnBrk="0" hangingPunct="1">
                <a:lnSpc>
                  <a:spcPct val="100000"/>
                </a:lnSpc>
                <a:spcBef>
                  <a:spcPts val="0"/>
                </a:spcBef>
                <a:spcAft>
                  <a:spcPts val="0"/>
                </a:spcAft>
                <a:buClrTx/>
                <a:buSzTx/>
                <a:buFontTx/>
                <a:buNone/>
                <a:tabLst/>
                <a:defRPr/>
              </a:pPr>
              <a:t>34</a:t>
            </a:fld>
            <a:endParaRPr kumimoji="0" lang="en-US" sz="2800" b="0" i="0" u="none" strike="noStrike" kern="1200" cap="none" spc="0" normalizeH="0" baseline="0" noProof="0" dirty="0">
              <a:ln>
                <a:noFill/>
              </a:ln>
              <a:solidFill>
                <a:prstClr val="white">
                  <a:tint val="75000"/>
                </a:prstClr>
              </a:solidFill>
              <a:effectLst/>
              <a:uLnTx/>
              <a:uFillTx/>
              <a:latin typeface="Century Gothic" panose="020B0502020202020204"/>
              <a:ea typeface="+mn-ea"/>
              <a:cs typeface="+mn-cs"/>
            </a:endParaRPr>
          </a:p>
        </p:txBody>
      </p:sp>
      <p:pic>
        <p:nvPicPr>
          <p:cNvPr id="6" name="Picture 5">
            <a:extLst>
              <a:ext uri="{FF2B5EF4-FFF2-40B4-BE49-F238E27FC236}">
                <a16:creationId xmlns:a16="http://schemas.microsoft.com/office/drawing/2014/main" id="{CC85688E-00BC-4357-B33B-BC544695B197}"/>
              </a:ext>
            </a:extLst>
          </p:cNvPr>
          <p:cNvPicPr>
            <a:picLocks noChangeAspect="1"/>
          </p:cNvPicPr>
          <p:nvPr/>
        </p:nvPicPr>
        <p:blipFill>
          <a:blip r:embed="rId2"/>
          <a:stretch>
            <a:fillRect/>
          </a:stretch>
        </p:blipFill>
        <p:spPr>
          <a:xfrm>
            <a:off x="2381311" y="1154545"/>
            <a:ext cx="6839401" cy="840252"/>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8" name="Picture 7">
            <a:extLst>
              <a:ext uri="{FF2B5EF4-FFF2-40B4-BE49-F238E27FC236}">
                <a16:creationId xmlns:a16="http://schemas.microsoft.com/office/drawing/2014/main" id="{1456B176-0CE4-4F9B-B4C8-91EB6A564786}"/>
              </a:ext>
            </a:extLst>
          </p:cNvPr>
          <p:cNvPicPr>
            <a:picLocks noChangeAspect="1"/>
          </p:cNvPicPr>
          <p:nvPr/>
        </p:nvPicPr>
        <p:blipFill>
          <a:blip r:embed="rId3"/>
          <a:stretch>
            <a:fillRect/>
          </a:stretch>
        </p:blipFill>
        <p:spPr>
          <a:xfrm>
            <a:off x="2381311" y="2093330"/>
            <a:ext cx="6839403" cy="1634303"/>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9" name="Picture 8">
            <a:extLst>
              <a:ext uri="{FF2B5EF4-FFF2-40B4-BE49-F238E27FC236}">
                <a16:creationId xmlns:a16="http://schemas.microsoft.com/office/drawing/2014/main" id="{D5EDE2DA-C444-4286-8164-25F9B9B0AA03}"/>
              </a:ext>
            </a:extLst>
          </p:cNvPr>
          <p:cNvPicPr>
            <a:picLocks noChangeAspect="1"/>
          </p:cNvPicPr>
          <p:nvPr/>
        </p:nvPicPr>
        <p:blipFill>
          <a:blip r:embed="rId4"/>
          <a:stretch>
            <a:fillRect/>
          </a:stretch>
        </p:blipFill>
        <p:spPr>
          <a:xfrm>
            <a:off x="2381311" y="3826166"/>
            <a:ext cx="6839399" cy="1148086"/>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10" name="Picture 9">
            <a:extLst>
              <a:ext uri="{FF2B5EF4-FFF2-40B4-BE49-F238E27FC236}">
                <a16:creationId xmlns:a16="http://schemas.microsoft.com/office/drawing/2014/main" id="{5DF2A1CB-1B7B-4F44-A102-E24F3DBC966F}"/>
              </a:ext>
            </a:extLst>
          </p:cNvPr>
          <p:cNvPicPr>
            <a:picLocks noChangeAspect="1"/>
          </p:cNvPicPr>
          <p:nvPr/>
        </p:nvPicPr>
        <p:blipFill>
          <a:blip r:embed="rId5"/>
          <a:stretch>
            <a:fillRect/>
          </a:stretch>
        </p:blipFill>
        <p:spPr>
          <a:xfrm>
            <a:off x="2381311" y="5072785"/>
            <a:ext cx="6839402" cy="1424875"/>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Tree>
    <p:extLst>
      <p:ext uri="{BB962C8B-B14F-4D97-AF65-F5344CB8AC3E}">
        <p14:creationId xmlns:p14="http://schemas.microsoft.com/office/powerpoint/2010/main" val="9262234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CaixaDeTexto 22"/>
          <p:cNvSpPr txBox="1"/>
          <p:nvPr/>
        </p:nvSpPr>
        <p:spPr>
          <a:xfrm>
            <a:off x="5675198" y="2065730"/>
            <a:ext cx="1800200" cy="369332"/>
          </a:xfrm>
          <a:prstGeom prst="rect">
            <a:avLst/>
          </a:prstGeom>
          <a:noFill/>
        </p:spPr>
        <p:txBody>
          <a:bodyPr wrap="square" rtlCol="0">
            <a:spAutoFit/>
          </a:bodyPr>
          <a:lstStyle/>
          <a:p>
            <a:pPr algn="ctr"/>
            <a:r>
              <a:rPr lang="pt-PT" dirty="0" err="1"/>
              <a:t>Postulates</a:t>
            </a:r>
            <a:endParaRPr lang="pt-PT" dirty="0"/>
          </a:p>
        </p:txBody>
      </p:sp>
      <p:sp>
        <p:nvSpPr>
          <p:cNvPr id="29" name="CaixaDeTexto 28"/>
          <p:cNvSpPr txBox="1"/>
          <p:nvPr/>
        </p:nvSpPr>
        <p:spPr>
          <a:xfrm>
            <a:off x="3082910" y="3577898"/>
            <a:ext cx="1800200" cy="369332"/>
          </a:xfrm>
          <a:prstGeom prst="rect">
            <a:avLst/>
          </a:prstGeom>
          <a:noFill/>
        </p:spPr>
        <p:txBody>
          <a:bodyPr wrap="square" rtlCol="0">
            <a:spAutoFit/>
          </a:bodyPr>
          <a:lstStyle/>
          <a:p>
            <a:pPr algn="ctr"/>
            <a:r>
              <a:rPr lang="pt-PT" dirty="0" err="1"/>
              <a:t>Partial</a:t>
            </a:r>
            <a:r>
              <a:rPr lang="pt-PT" dirty="0"/>
              <a:t> </a:t>
            </a:r>
            <a:r>
              <a:rPr lang="pt-PT" dirty="0" err="1"/>
              <a:t>Meet</a:t>
            </a:r>
            <a:endParaRPr lang="pt-PT" dirty="0"/>
          </a:p>
        </p:txBody>
      </p:sp>
      <p:sp>
        <p:nvSpPr>
          <p:cNvPr id="30" name="CaixaDeTexto 29"/>
          <p:cNvSpPr txBox="1"/>
          <p:nvPr/>
        </p:nvSpPr>
        <p:spPr>
          <a:xfrm>
            <a:off x="4307046" y="6098178"/>
            <a:ext cx="1800200" cy="369332"/>
          </a:xfrm>
          <a:prstGeom prst="rect">
            <a:avLst/>
          </a:prstGeom>
          <a:noFill/>
        </p:spPr>
        <p:txBody>
          <a:bodyPr wrap="square" rtlCol="0">
            <a:spAutoFit/>
          </a:bodyPr>
          <a:lstStyle/>
          <a:p>
            <a:pPr algn="ctr"/>
            <a:r>
              <a:rPr lang="pt-PT" dirty="0" err="1"/>
              <a:t>Safe/Kernel</a:t>
            </a:r>
          </a:p>
        </p:txBody>
      </p:sp>
      <p:sp>
        <p:nvSpPr>
          <p:cNvPr id="31" name="CaixaDeTexto 30"/>
          <p:cNvSpPr txBox="1"/>
          <p:nvPr/>
        </p:nvSpPr>
        <p:spPr>
          <a:xfrm>
            <a:off x="8411502" y="3433883"/>
            <a:ext cx="1800200" cy="646331"/>
          </a:xfrm>
          <a:prstGeom prst="rect">
            <a:avLst/>
          </a:prstGeom>
          <a:noFill/>
        </p:spPr>
        <p:txBody>
          <a:bodyPr wrap="square" rtlCol="0">
            <a:spAutoFit/>
          </a:bodyPr>
          <a:lstStyle/>
          <a:p>
            <a:pPr algn="ctr"/>
            <a:r>
              <a:rPr lang="pt-PT" dirty="0" err="1"/>
              <a:t>Epistemic</a:t>
            </a:r>
          </a:p>
          <a:p>
            <a:pPr algn="ctr"/>
            <a:r>
              <a:rPr lang="pt-PT" dirty="0" err="1"/>
              <a:t>Entrenchment</a:t>
            </a:r>
          </a:p>
        </p:txBody>
      </p:sp>
      <p:sp>
        <p:nvSpPr>
          <p:cNvPr id="32" name="CaixaDeTexto 31"/>
          <p:cNvSpPr txBox="1"/>
          <p:nvPr/>
        </p:nvSpPr>
        <p:spPr>
          <a:xfrm>
            <a:off x="6899334" y="6098179"/>
            <a:ext cx="1800200" cy="646331"/>
          </a:xfrm>
          <a:prstGeom prst="rect">
            <a:avLst/>
          </a:prstGeom>
          <a:noFill/>
        </p:spPr>
        <p:txBody>
          <a:bodyPr wrap="square" rtlCol="0">
            <a:spAutoFit/>
          </a:bodyPr>
          <a:lstStyle/>
          <a:p>
            <a:pPr algn="ctr"/>
            <a:r>
              <a:rPr lang="pt-PT" dirty="0" err="1"/>
              <a:t>Possible</a:t>
            </a:r>
            <a:r>
              <a:rPr lang="pt-PT" dirty="0"/>
              <a:t> </a:t>
            </a:r>
            <a:r>
              <a:rPr lang="pt-PT" dirty="0" err="1"/>
              <a:t>Worlds</a:t>
            </a:r>
            <a:endParaRPr lang="pt-PT" dirty="0"/>
          </a:p>
        </p:txBody>
      </p:sp>
      <p:grpSp>
        <p:nvGrpSpPr>
          <p:cNvPr id="2" name="Grupo 34"/>
          <p:cNvGrpSpPr/>
          <p:nvPr/>
        </p:nvGrpSpPr>
        <p:grpSpPr>
          <a:xfrm>
            <a:off x="4677703" y="2419422"/>
            <a:ext cx="3739547" cy="3562764"/>
            <a:chOff x="3214464" y="1550444"/>
            <a:chExt cx="3739547" cy="3562764"/>
          </a:xfrm>
        </p:grpSpPr>
        <p:grpSp>
          <p:nvGrpSpPr>
            <p:cNvPr id="3" name="Grupo 21"/>
            <p:cNvGrpSpPr/>
            <p:nvPr/>
          </p:nvGrpSpPr>
          <p:grpSpPr>
            <a:xfrm>
              <a:off x="3214464" y="1550444"/>
              <a:ext cx="3733800" cy="3560400"/>
              <a:chOff x="2782416" y="1550444"/>
              <a:chExt cx="3733800" cy="3560400"/>
            </a:xfrm>
          </p:grpSpPr>
          <p:sp>
            <p:nvSpPr>
              <p:cNvPr id="43" name="Regular Pentagon 33"/>
              <p:cNvSpPr/>
              <p:nvPr/>
            </p:nvSpPr>
            <p:spPr>
              <a:xfrm>
                <a:off x="2782416" y="1550444"/>
                <a:ext cx="3733800" cy="3560400"/>
              </a:xfrm>
              <a:prstGeom prst="pentagon">
                <a:avLst/>
              </a:prstGeom>
              <a:ln w="3175">
                <a:solidFill>
                  <a:schemeClr val="bg2">
                    <a:lumMod val="20000"/>
                    <a:lumOff val="80000"/>
                  </a:schemeClr>
                </a:solidFill>
              </a:ln>
              <a:effectLst>
                <a:glow rad="228600">
                  <a:schemeClr val="bg2">
                    <a:lumMod val="20000"/>
                    <a:lumOff val="80000"/>
                    <a:alpha val="40000"/>
                  </a:schemeClr>
                </a:glow>
              </a:effectLst>
            </p:spPr>
            <p:style>
              <a:lnRef idx="1">
                <a:schemeClr val="accent1"/>
              </a:lnRef>
              <a:fillRef idx="1002">
                <a:schemeClr val="lt2"/>
              </a:fillRef>
              <a:effectRef idx="2">
                <a:schemeClr val="accent1"/>
              </a:effectRef>
              <a:fontRef idx="minor">
                <a:schemeClr val="lt1"/>
              </a:fontRef>
            </p:style>
            <p:txBody>
              <a:bodyPr rtlCol="0" anchor="ctr"/>
              <a:lstStyle/>
              <a:p>
                <a:pPr algn="ctr"/>
                <a:endPar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4" name="Regular Pentagon 43"/>
              <p:cNvSpPr>
                <a:spLocks noChangeAspect="1"/>
              </p:cNvSpPr>
              <p:nvPr/>
            </p:nvSpPr>
            <p:spPr>
              <a:xfrm>
                <a:off x="3415662" y="2239303"/>
                <a:ext cx="2426970" cy="2314260"/>
              </a:xfrm>
              <a:prstGeom prst="pentagon">
                <a:avLst/>
              </a:prstGeom>
            </p:spPr>
            <p:style>
              <a:lnRef idx="1">
                <a:schemeClr val="dk1"/>
              </a:lnRef>
              <a:fillRef idx="1002">
                <a:schemeClr val="lt2"/>
              </a:fillRef>
              <a:effectRef idx="1">
                <a:schemeClr val="dk1"/>
              </a:effectRef>
              <a:fontRef idx="minor">
                <a:schemeClr val="dk1"/>
              </a:fontRef>
            </p:style>
            <p:txBody>
              <a:bodyPr rtlCol="0" anchor="ctr"/>
              <a:lstStyle/>
              <a:p>
                <a:pPr algn="ctr"/>
                <a:endParaRPr lang="en-US" dirty="0"/>
              </a:p>
            </p:txBody>
          </p:sp>
          <p:sp>
            <p:nvSpPr>
              <p:cNvPr id="45" name="Regular Pentagon 44"/>
              <p:cNvSpPr>
                <a:spLocks noChangeAspect="1"/>
              </p:cNvSpPr>
              <p:nvPr/>
            </p:nvSpPr>
            <p:spPr>
              <a:xfrm>
                <a:off x="4069077" y="2925201"/>
                <a:ext cx="1120140" cy="1068120"/>
              </a:xfrm>
              <a:prstGeom prst="pentagon">
                <a:avLst/>
              </a:prstGeom>
            </p:spPr>
            <p:style>
              <a:lnRef idx="1">
                <a:schemeClr val="dk1"/>
              </a:lnRef>
              <a:fillRef idx="1002">
                <a:schemeClr val="lt2"/>
              </a:fillRef>
              <a:effectRef idx="1">
                <a:schemeClr val="dk1"/>
              </a:effectRef>
              <a:fontRef idx="minor">
                <a:schemeClr val="dk1"/>
              </a:fontRef>
            </p:style>
            <p:txBody>
              <a:bodyPr rtlCol="0" anchor="ctr"/>
              <a:lstStyle/>
              <a:p>
                <a:pPr algn="ctr"/>
                <a:endParaRPr lang="en-US" dirty="0"/>
              </a:p>
            </p:txBody>
          </p:sp>
        </p:grpSp>
        <p:grpSp>
          <p:nvGrpSpPr>
            <p:cNvPr id="4" name="Group 45"/>
            <p:cNvGrpSpPr/>
            <p:nvPr/>
          </p:nvGrpSpPr>
          <p:grpSpPr>
            <a:xfrm>
              <a:off x="3226340" y="1556794"/>
              <a:ext cx="3727671" cy="3556414"/>
              <a:chOff x="2794292" y="1556794"/>
              <a:chExt cx="3727671" cy="3556414"/>
            </a:xfrm>
          </p:grpSpPr>
          <p:cxnSp>
            <p:nvCxnSpPr>
              <p:cNvPr id="38" name="Straight Connector 26"/>
              <p:cNvCxnSpPr/>
              <p:nvPr/>
            </p:nvCxnSpPr>
            <p:spPr>
              <a:xfrm rot="16200000" flipH="1">
                <a:off x="3669804" y="2530996"/>
                <a:ext cx="1948406" cy="1"/>
              </a:xfrm>
              <a:prstGeom prst="line">
                <a:avLst/>
              </a:prstGeom>
              <a:ln/>
            </p:spPr>
            <p:style>
              <a:lnRef idx="2">
                <a:schemeClr val="accent6"/>
              </a:lnRef>
              <a:fillRef idx="0">
                <a:schemeClr val="accent6"/>
              </a:fillRef>
              <a:effectRef idx="1">
                <a:schemeClr val="accent6"/>
              </a:effectRef>
              <a:fontRef idx="minor">
                <a:schemeClr val="tx1"/>
              </a:fontRef>
            </p:style>
          </p:cxnSp>
          <p:cxnSp>
            <p:nvCxnSpPr>
              <p:cNvPr id="39" name="Straight Connector 34"/>
              <p:cNvCxnSpPr/>
              <p:nvPr/>
            </p:nvCxnSpPr>
            <p:spPr>
              <a:xfrm flipH="1">
                <a:off x="4652153" y="2894699"/>
                <a:ext cx="1869810" cy="606309"/>
              </a:xfrm>
              <a:prstGeom prst="line">
                <a:avLst/>
              </a:prstGeom>
              <a:ln/>
            </p:spPr>
            <p:style>
              <a:lnRef idx="2">
                <a:schemeClr val="accent6"/>
              </a:lnRef>
              <a:fillRef idx="0">
                <a:schemeClr val="accent6"/>
              </a:fillRef>
              <a:effectRef idx="1">
                <a:schemeClr val="accent6"/>
              </a:effectRef>
              <a:fontRef idx="minor">
                <a:schemeClr val="tx1"/>
              </a:fontRef>
            </p:style>
          </p:cxnSp>
          <p:cxnSp>
            <p:nvCxnSpPr>
              <p:cNvPr id="40" name="Straight Connector 35"/>
              <p:cNvCxnSpPr/>
              <p:nvPr/>
            </p:nvCxnSpPr>
            <p:spPr>
              <a:xfrm rot="16200000" flipV="1">
                <a:off x="4417599" y="3714356"/>
                <a:ext cx="1595312" cy="1153995"/>
              </a:xfrm>
              <a:prstGeom prst="line">
                <a:avLst/>
              </a:prstGeom>
              <a:ln/>
            </p:spPr>
            <p:style>
              <a:lnRef idx="2">
                <a:schemeClr val="accent6"/>
              </a:lnRef>
              <a:fillRef idx="0">
                <a:schemeClr val="accent6"/>
              </a:fillRef>
              <a:effectRef idx="1">
                <a:schemeClr val="accent6"/>
              </a:effectRef>
              <a:fontRef idx="minor">
                <a:schemeClr val="tx1"/>
              </a:fontRef>
            </p:style>
          </p:cxnSp>
          <p:cxnSp>
            <p:nvCxnSpPr>
              <p:cNvPr id="41" name="Straight Connector 36"/>
              <p:cNvCxnSpPr/>
              <p:nvPr/>
            </p:nvCxnSpPr>
            <p:spPr>
              <a:xfrm rot="5400000" flipH="1" flipV="1">
                <a:off x="3264687" y="3738834"/>
                <a:ext cx="1602259" cy="1146490"/>
              </a:xfrm>
              <a:prstGeom prst="line">
                <a:avLst/>
              </a:prstGeom>
              <a:ln/>
            </p:spPr>
            <p:style>
              <a:lnRef idx="2">
                <a:schemeClr val="accent6"/>
              </a:lnRef>
              <a:fillRef idx="0">
                <a:schemeClr val="accent6"/>
              </a:fillRef>
              <a:effectRef idx="1">
                <a:schemeClr val="accent6"/>
              </a:effectRef>
              <a:fontRef idx="minor">
                <a:schemeClr val="tx1"/>
              </a:fontRef>
            </p:style>
          </p:cxnSp>
          <p:cxnSp>
            <p:nvCxnSpPr>
              <p:cNvPr id="42" name="Straight Connector 37"/>
              <p:cNvCxnSpPr/>
              <p:nvPr/>
            </p:nvCxnSpPr>
            <p:spPr>
              <a:xfrm>
                <a:off x="2794292" y="2915885"/>
                <a:ext cx="1849716" cy="585123"/>
              </a:xfrm>
              <a:prstGeom prst="line">
                <a:avLst/>
              </a:prstGeom>
              <a:ln/>
            </p:spPr>
            <p:style>
              <a:lnRef idx="2">
                <a:schemeClr val="accent6"/>
              </a:lnRef>
              <a:fillRef idx="0">
                <a:schemeClr val="accent6"/>
              </a:fillRef>
              <a:effectRef idx="1">
                <a:schemeClr val="accent6"/>
              </a:effectRef>
              <a:fontRef idx="minor">
                <a:schemeClr val="tx1"/>
              </a:fontRef>
            </p:style>
          </p:cxnSp>
        </p:grpSp>
      </p:grpSp>
      <p:sp>
        <p:nvSpPr>
          <p:cNvPr id="46" name="TextBox 51"/>
          <p:cNvSpPr txBox="1"/>
          <p:nvPr/>
        </p:nvSpPr>
        <p:spPr>
          <a:xfrm>
            <a:off x="1919536" y="332656"/>
            <a:ext cx="2514600" cy="1107996"/>
          </a:xfrm>
          <a:prstGeom prst="rect">
            <a:avLst/>
          </a:prstGeom>
          <a:noFill/>
        </p:spPr>
        <p:txBody>
          <a:bodyPr wrap="square" rtlCol="0">
            <a:spAutoFit/>
          </a:bodyPr>
          <a:lstStyle/>
          <a:p>
            <a:pPr algn="ctr"/>
            <a:r>
              <a:rPr lang="en-US" sz="6600" b="1" dirty="0">
                <a:effectLst>
                  <a:reflection blurRad="6350" stA="50000" endA="300" endPos="50000" dist="29997" dir="5400000" sy="-100000" algn="bl" rotWithShape="0"/>
                </a:effectLst>
                <a:latin typeface="+mj-lt"/>
                <a:ea typeface="+mj-ea"/>
                <a:cs typeface="+mj-cs"/>
              </a:rPr>
              <a:t>AGM</a:t>
            </a:r>
            <a:endParaRPr lang="en-US" sz="4400" b="1" dirty="0">
              <a:effectLst>
                <a:reflection blurRad="6350" stA="50000" endA="300" endPos="50000" dist="29997" dir="5400000" sy="-100000" algn="bl" rotWithShape="0"/>
              </a:effectLst>
              <a:latin typeface="+mj-lt"/>
              <a:ea typeface="+mj-ea"/>
              <a:cs typeface="+mj-cs"/>
            </a:endParaRPr>
          </a:p>
        </p:txBody>
      </p:sp>
      <p:sp>
        <p:nvSpPr>
          <p:cNvPr id="20" name="Subtitle 2"/>
          <p:cNvSpPr txBox="1">
            <a:spLocks/>
          </p:cNvSpPr>
          <p:nvPr/>
        </p:nvSpPr>
        <p:spPr>
          <a:xfrm>
            <a:off x="5393300" y="517337"/>
            <a:ext cx="4818402" cy="657394"/>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marL="0" indent="0" algn="ctr">
              <a:spcBef>
                <a:spcPts val="800"/>
              </a:spcBef>
              <a:buClr>
                <a:srgbClr val="F2F2F2"/>
              </a:buClr>
              <a:buFont typeface="Arial" charset="0"/>
              <a:buNone/>
              <a:defRPr lang="pt-PT" sz="3200" dirty="0">
                <a:ln w="19050">
                  <a:solidFill>
                    <a:schemeClr val="tx2">
                      <a:tint val="1000"/>
                    </a:schemeClr>
                  </a:solidFill>
                  <a:prstDash val="solid"/>
                </a:ln>
                <a:effectLst>
                  <a:outerShdw blurRad="50000" dist="50800" dir="7500000" algn="tl">
                    <a:srgbClr val="000000">
                      <a:shade val="5000"/>
                      <a:alpha val="35000"/>
                    </a:srgbClr>
                  </a:outerShdw>
                </a:effectLst>
                <a:latin typeface="+mn-lt"/>
                <a:cs typeface="+mn-cs"/>
              </a:defRPr>
            </a:lvl1pPr>
            <a:lvl2pPr indent="0" algn="ctr">
              <a:spcBef>
                <a:spcPts val="700"/>
              </a:spcBef>
              <a:buClr>
                <a:srgbClr val="F2F2F2"/>
              </a:buClr>
              <a:buFont typeface="Arial" charset="0"/>
              <a:buNone/>
              <a:defRPr sz="2800">
                <a:latin typeface="+mn-lt"/>
                <a:cs typeface="+mn-cs"/>
              </a:defRPr>
            </a:lvl2pPr>
            <a:lvl3pPr indent="0" algn="ctr">
              <a:spcBef>
                <a:spcPts val="600"/>
              </a:spcBef>
              <a:buClr>
                <a:srgbClr val="F2F2F2"/>
              </a:buClr>
              <a:buFont typeface="Arial" charset="0"/>
              <a:buNone/>
              <a:defRPr sz="2400">
                <a:latin typeface="+mn-lt"/>
                <a:cs typeface="+mn-cs"/>
              </a:defRPr>
            </a:lvl3pPr>
            <a:lvl4pPr indent="0" algn="ctr">
              <a:spcBef>
                <a:spcPts val="500"/>
              </a:spcBef>
              <a:buClr>
                <a:srgbClr val="F2F2F2"/>
              </a:buClr>
              <a:buFont typeface="Arial" charset="0"/>
              <a:buNone/>
              <a:defRPr sz="2000">
                <a:latin typeface="+mn-lt"/>
                <a:cs typeface="+mn-cs"/>
              </a:defRPr>
            </a:lvl4pPr>
            <a:lvl5pPr indent="0" algn="ctr">
              <a:spcBef>
                <a:spcPts val="500"/>
              </a:spcBef>
              <a:buClr>
                <a:srgbClr val="F2F2F2"/>
              </a:buClr>
              <a:buFont typeface="Arial" charset="0"/>
              <a:buNone/>
              <a:defRPr sz="2000">
                <a:latin typeface="+mn-lt"/>
                <a:cs typeface="+mn-cs"/>
              </a:defRPr>
            </a:lvl5pPr>
            <a:lvl6pPr indent="0" algn="ctr" defTabSz="449263" fontAlgn="base">
              <a:lnSpc>
                <a:spcPct val="92000"/>
              </a:lnSpc>
              <a:spcBef>
                <a:spcPts val="500"/>
              </a:spcBef>
              <a:spcAft>
                <a:spcPct val="0"/>
              </a:spcAft>
              <a:buClr>
                <a:srgbClr val="F2F2F2"/>
              </a:buClr>
              <a:buSzPct val="100000"/>
              <a:buFont typeface="Arial" charset="0"/>
              <a:buNone/>
              <a:defRPr sz="2000">
                <a:solidFill>
                  <a:srgbClr val="F2F2F2"/>
                </a:solidFill>
                <a:latin typeface="+mn-lt"/>
                <a:cs typeface="+mn-cs"/>
              </a:defRPr>
            </a:lvl6pPr>
            <a:lvl7pPr indent="0" algn="ctr" defTabSz="449263" fontAlgn="base">
              <a:lnSpc>
                <a:spcPct val="92000"/>
              </a:lnSpc>
              <a:spcBef>
                <a:spcPts val="500"/>
              </a:spcBef>
              <a:spcAft>
                <a:spcPct val="0"/>
              </a:spcAft>
              <a:buClr>
                <a:srgbClr val="F2F2F2"/>
              </a:buClr>
              <a:buSzPct val="100000"/>
              <a:buFont typeface="Arial" charset="0"/>
              <a:buNone/>
              <a:defRPr sz="2000">
                <a:solidFill>
                  <a:srgbClr val="F2F2F2"/>
                </a:solidFill>
                <a:latin typeface="+mn-lt"/>
                <a:cs typeface="+mn-cs"/>
              </a:defRPr>
            </a:lvl7pPr>
            <a:lvl8pPr indent="0" algn="ctr" defTabSz="449263" fontAlgn="base">
              <a:lnSpc>
                <a:spcPct val="92000"/>
              </a:lnSpc>
              <a:spcBef>
                <a:spcPts val="500"/>
              </a:spcBef>
              <a:spcAft>
                <a:spcPct val="0"/>
              </a:spcAft>
              <a:buClr>
                <a:srgbClr val="F2F2F2"/>
              </a:buClr>
              <a:buSzPct val="100000"/>
              <a:buFont typeface="Arial" charset="0"/>
              <a:buNone/>
              <a:defRPr sz="2000">
                <a:solidFill>
                  <a:srgbClr val="F2F2F2"/>
                </a:solidFill>
                <a:latin typeface="+mn-lt"/>
                <a:cs typeface="+mn-cs"/>
              </a:defRPr>
            </a:lvl8pPr>
            <a:lvl9pPr indent="0" algn="ctr" defTabSz="449263" fontAlgn="base">
              <a:lnSpc>
                <a:spcPct val="92000"/>
              </a:lnSpc>
              <a:spcBef>
                <a:spcPts val="500"/>
              </a:spcBef>
              <a:spcAft>
                <a:spcPct val="0"/>
              </a:spcAft>
              <a:buClr>
                <a:srgbClr val="F2F2F2"/>
              </a:buClr>
              <a:buSzPct val="100000"/>
              <a:buFont typeface="Arial" charset="0"/>
              <a:buNone/>
              <a:defRPr sz="2000">
                <a:solidFill>
                  <a:srgbClr val="F2F2F2"/>
                </a:solidFill>
                <a:latin typeface="+mn-lt"/>
                <a:cs typeface="+mn-cs"/>
              </a:defRPr>
            </a:lvl9pPr>
          </a:lstStyle>
          <a:p>
            <a:pPr algn="l"/>
            <a:r>
              <a:rPr lang="en-GB" dirty="0"/>
              <a:t>5 different equivalent presentations </a:t>
            </a:r>
          </a:p>
        </p:txBody>
      </p:sp>
      <p:sp>
        <p:nvSpPr>
          <p:cNvPr id="5" name="Slide Number Placeholder 4">
            <a:extLst>
              <a:ext uri="{FF2B5EF4-FFF2-40B4-BE49-F238E27FC236}">
                <a16:creationId xmlns:a16="http://schemas.microsoft.com/office/drawing/2014/main" id="{18E2CEFE-A1EA-476A-9B86-9C5D778BF86E}"/>
              </a:ext>
            </a:extLst>
          </p:cNvPr>
          <p:cNvSpPr>
            <a:spLocks noGrp="1"/>
          </p:cNvSpPr>
          <p:nvPr>
            <p:ph type="sldNum" sz="quarter" idx="12"/>
          </p:nvPr>
        </p:nvSpPr>
        <p:spPr/>
        <p:txBody>
          <a:bodyPr/>
          <a:lstStyle/>
          <a:p>
            <a:fld id="{D57F1E4F-1CFF-5643-939E-02111984F565}" type="slidenum">
              <a:rPr lang="en-US" smtClean="0"/>
              <a:t>35</a:t>
            </a:fld>
            <a:endParaRPr lang="en-US" dirty="0"/>
          </a:p>
        </p:txBody>
      </p:sp>
    </p:spTree>
    <p:extLst>
      <p:ext uri="{BB962C8B-B14F-4D97-AF65-F5344CB8AC3E}">
        <p14:creationId xmlns:p14="http://schemas.microsoft.com/office/powerpoint/2010/main" val="768530947"/>
      </p:ext>
    </p:extLst>
  </p:cSld>
  <p:clrMapOvr>
    <a:masterClrMapping/>
  </p:clrMapOvr>
  <mc:AlternateContent xmlns:mc="http://schemas.openxmlformats.org/markup-compatibility/2006" xmlns:p14="http://schemas.microsoft.com/office/powerpoint/2010/main">
    <mc:Choice Requires="p14">
      <p:transition spd="slow" p14:dur="2000">
        <p14:flythrough/>
      </p:transition>
    </mc:Choice>
    <mc:Fallback xmlns="">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CaixaDeTexto 22"/>
          <p:cNvSpPr txBox="1"/>
          <p:nvPr/>
        </p:nvSpPr>
        <p:spPr>
          <a:xfrm>
            <a:off x="5675198" y="2065730"/>
            <a:ext cx="1800200" cy="369332"/>
          </a:xfrm>
          <a:prstGeom prst="rect">
            <a:avLst/>
          </a:prstGeom>
          <a:noFill/>
        </p:spPr>
        <p:txBody>
          <a:bodyPr wrap="square" rtlCol="0">
            <a:spAutoFit/>
          </a:bodyPr>
          <a:lstStyle/>
          <a:p>
            <a:pPr algn="ctr"/>
            <a:r>
              <a:rPr lang="pt-PT" b="1" dirty="0" err="1">
                <a:solidFill>
                  <a:srgbClr val="FFFF00"/>
                </a:solidFill>
              </a:rPr>
              <a:t>Postulates</a:t>
            </a:r>
            <a:endParaRPr lang="pt-PT" b="1" dirty="0">
              <a:solidFill>
                <a:srgbClr val="FFFF00"/>
              </a:solidFill>
            </a:endParaRPr>
          </a:p>
        </p:txBody>
      </p:sp>
      <p:sp>
        <p:nvSpPr>
          <p:cNvPr id="29" name="CaixaDeTexto 28"/>
          <p:cNvSpPr txBox="1"/>
          <p:nvPr/>
        </p:nvSpPr>
        <p:spPr>
          <a:xfrm>
            <a:off x="3082910" y="3577898"/>
            <a:ext cx="1800200" cy="369332"/>
          </a:xfrm>
          <a:prstGeom prst="rect">
            <a:avLst/>
          </a:prstGeom>
          <a:noFill/>
        </p:spPr>
        <p:txBody>
          <a:bodyPr wrap="square" rtlCol="0">
            <a:spAutoFit/>
          </a:bodyPr>
          <a:lstStyle/>
          <a:p>
            <a:pPr algn="ctr"/>
            <a:r>
              <a:rPr lang="pt-PT" dirty="0" err="1"/>
              <a:t>Partial</a:t>
            </a:r>
            <a:r>
              <a:rPr lang="pt-PT" dirty="0"/>
              <a:t> </a:t>
            </a:r>
            <a:r>
              <a:rPr lang="pt-PT" dirty="0" err="1"/>
              <a:t>Meet</a:t>
            </a:r>
            <a:endParaRPr lang="pt-PT" dirty="0"/>
          </a:p>
        </p:txBody>
      </p:sp>
      <p:sp>
        <p:nvSpPr>
          <p:cNvPr id="30" name="CaixaDeTexto 29"/>
          <p:cNvSpPr txBox="1"/>
          <p:nvPr/>
        </p:nvSpPr>
        <p:spPr>
          <a:xfrm>
            <a:off x="4307046" y="6098178"/>
            <a:ext cx="1800200" cy="369332"/>
          </a:xfrm>
          <a:prstGeom prst="rect">
            <a:avLst/>
          </a:prstGeom>
          <a:noFill/>
        </p:spPr>
        <p:txBody>
          <a:bodyPr wrap="square" rtlCol="0">
            <a:spAutoFit/>
          </a:bodyPr>
          <a:lstStyle/>
          <a:p>
            <a:pPr algn="ctr"/>
            <a:r>
              <a:rPr lang="pt-PT" dirty="0" err="1"/>
              <a:t>Safe/Kernel</a:t>
            </a:r>
          </a:p>
        </p:txBody>
      </p:sp>
      <p:sp>
        <p:nvSpPr>
          <p:cNvPr id="31" name="CaixaDeTexto 30"/>
          <p:cNvSpPr txBox="1"/>
          <p:nvPr/>
        </p:nvSpPr>
        <p:spPr>
          <a:xfrm>
            <a:off x="8411502" y="3433883"/>
            <a:ext cx="1800200" cy="646331"/>
          </a:xfrm>
          <a:prstGeom prst="rect">
            <a:avLst/>
          </a:prstGeom>
          <a:noFill/>
        </p:spPr>
        <p:txBody>
          <a:bodyPr wrap="square" rtlCol="0">
            <a:spAutoFit/>
          </a:bodyPr>
          <a:lstStyle/>
          <a:p>
            <a:pPr algn="ctr"/>
            <a:r>
              <a:rPr lang="pt-PT" dirty="0" err="1"/>
              <a:t>Epistemic</a:t>
            </a:r>
          </a:p>
          <a:p>
            <a:pPr algn="ctr"/>
            <a:r>
              <a:rPr lang="pt-PT" dirty="0" err="1"/>
              <a:t>Entrenchment</a:t>
            </a:r>
          </a:p>
        </p:txBody>
      </p:sp>
      <p:sp>
        <p:nvSpPr>
          <p:cNvPr id="32" name="CaixaDeTexto 31"/>
          <p:cNvSpPr txBox="1"/>
          <p:nvPr/>
        </p:nvSpPr>
        <p:spPr>
          <a:xfrm>
            <a:off x="6899334" y="6098179"/>
            <a:ext cx="1800200" cy="646331"/>
          </a:xfrm>
          <a:prstGeom prst="rect">
            <a:avLst/>
          </a:prstGeom>
          <a:noFill/>
        </p:spPr>
        <p:txBody>
          <a:bodyPr wrap="square" rtlCol="0">
            <a:spAutoFit/>
          </a:bodyPr>
          <a:lstStyle/>
          <a:p>
            <a:pPr algn="ctr"/>
            <a:r>
              <a:rPr lang="pt-PT" dirty="0" err="1"/>
              <a:t>Possible</a:t>
            </a:r>
            <a:r>
              <a:rPr lang="pt-PT" dirty="0"/>
              <a:t> </a:t>
            </a:r>
            <a:r>
              <a:rPr lang="pt-PT" dirty="0" err="1"/>
              <a:t>Worlds</a:t>
            </a:r>
            <a:endParaRPr lang="pt-PT" dirty="0"/>
          </a:p>
        </p:txBody>
      </p:sp>
      <p:grpSp>
        <p:nvGrpSpPr>
          <p:cNvPr id="2" name="Grupo 34"/>
          <p:cNvGrpSpPr/>
          <p:nvPr/>
        </p:nvGrpSpPr>
        <p:grpSpPr>
          <a:xfrm>
            <a:off x="4677703" y="2419422"/>
            <a:ext cx="3739547" cy="3562764"/>
            <a:chOff x="3214464" y="1550444"/>
            <a:chExt cx="3739547" cy="3562764"/>
          </a:xfrm>
        </p:grpSpPr>
        <p:grpSp>
          <p:nvGrpSpPr>
            <p:cNvPr id="3" name="Grupo 21"/>
            <p:cNvGrpSpPr/>
            <p:nvPr/>
          </p:nvGrpSpPr>
          <p:grpSpPr>
            <a:xfrm>
              <a:off x="3214464" y="1550444"/>
              <a:ext cx="3733800" cy="3560400"/>
              <a:chOff x="2782416" y="1550444"/>
              <a:chExt cx="3733800" cy="3560400"/>
            </a:xfrm>
          </p:grpSpPr>
          <p:sp>
            <p:nvSpPr>
              <p:cNvPr id="43" name="Regular Pentagon 33"/>
              <p:cNvSpPr/>
              <p:nvPr/>
            </p:nvSpPr>
            <p:spPr>
              <a:xfrm>
                <a:off x="2782416" y="1550444"/>
                <a:ext cx="3733800" cy="3560400"/>
              </a:xfrm>
              <a:prstGeom prst="pentagon">
                <a:avLst/>
              </a:prstGeom>
              <a:ln w="3175">
                <a:solidFill>
                  <a:schemeClr val="bg2">
                    <a:lumMod val="20000"/>
                    <a:lumOff val="80000"/>
                  </a:schemeClr>
                </a:solidFill>
              </a:ln>
              <a:effectLst>
                <a:glow rad="228600">
                  <a:schemeClr val="bg2">
                    <a:lumMod val="20000"/>
                    <a:lumOff val="80000"/>
                    <a:alpha val="40000"/>
                  </a:schemeClr>
                </a:glow>
              </a:effectLst>
            </p:spPr>
            <p:style>
              <a:lnRef idx="1">
                <a:schemeClr val="accent1"/>
              </a:lnRef>
              <a:fillRef idx="1002">
                <a:schemeClr val="lt2"/>
              </a:fillRef>
              <a:effectRef idx="2">
                <a:schemeClr val="accent1"/>
              </a:effectRef>
              <a:fontRef idx="minor">
                <a:schemeClr val="lt1"/>
              </a:fontRef>
            </p:style>
            <p:txBody>
              <a:bodyPr rtlCol="0" anchor="ctr"/>
              <a:lstStyle/>
              <a:p>
                <a:pPr algn="ctr"/>
                <a:endParaRPr lang="en-US"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4" name="Regular Pentagon 43"/>
              <p:cNvSpPr>
                <a:spLocks noChangeAspect="1"/>
              </p:cNvSpPr>
              <p:nvPr/>
            </p:nvSpPr>
            <p:spPr>
              <a:xfrm>
                <a:off x="3415662" y="2239303"/>
                <a:ext cx="2426970" cy="2314260"/>
              </a:xfrm>
              <a:prstGeom prst="pentagon">
                <a:avLst/>
              </a:prstGeom>
            </p:spPr>
            <p:style>
              <a:lnRef idx="1">
                <a:schemeClr val="dk1"/>
              </a:lnRef>
              <a:fillRef idx="1002">
                <a:schemeClr val="lt2"/>
              </a:fillRef>
              <a:effectRef idx="1">
                <a:schemeClr val="dk1"/>
              </a:effectRef>
              <a:fontRef idx="minor">
                <a:schemeClr val="dk1"/>
              </a:fontRef>
            </p:style>
            <p:txBody>
              <a:bodyPr rtlCol="0" anchor="ctr"/>
              <a:lstStyle/>
              <a:p>
                <a:pPr algn="ctr"/>
                <a:endParaRPr lang="en-US" dirty="0"/>
              </a:p>
            </p:txBody>
          </p:sp>
          <p:sp>
            <p:nvSpPr>
              <p:cNvPr id="45" name="Regular Pentagon 44"/>
              <p:cNvSpPr>
                <a:spLocks noChangeAspect="1"/>
              </p:cNvSpPr>
              <p:nvPr/>
            </p:nvSpPr>
            <p:spPr>
              <a:xfrm>
                <a:off x="4069077" y="2925201"/>
                <a:ext cx="1120140" cy="1068120"/>
              </a:xfrm>
              <a:prstGeom prst="pentagon">
                <a:avLst/>
              </a:prstGeom>
            </p:spPr>
            <p:style>
              <a:lnRef idx="1">
                <a:schemeClr val="dk1"/>
              </a:lnRef>
              <a:fillRef idx="1002">
                <a:schemeClr val="lt2"/>
              </a:fillRef>
              <a:effectRef idx="1">
                <a:schemeClr val="dk1"/>
              </a:effectRef>
              <a:fontRef idx="minor">
                <a:schemeClr val="dk1"/>
              </a:fontRef>
            </p:style>
            <p:txBody>
              <a:bodyPr rtlCol="0" anchor="ctr"/>
              <a:lstStyle/>
              <a:p>
                <a:pPr algn="ctr"/>
                <a:endParaRPr lang="en-US" dirty="0"/>
              </a:p>
            </p:txBody>
          </p:sp>
        </p:grpSp>
        <p:grpSp>
          <p:nvGrpSpPr>
            <p:cNvPr id="4" name="Group 45"/>
            <p:cNvGrpSpPr/>
            <p:nvPr/>
          </p:nvGrpSpPr>
          <p:grpSpPr>
            <a:xfrm>
              <a:off x="3226340" y="1556794"/>
              <a:ext cx="3727671" cy="3556414"/>
              <a:chOff x="2794292" y="1556794"/>
              <a:chExt cx="3727671" cy="3556414"/>
            </a:xfrm>
          </p:grpSpPr>
          <p:cxnSp>
            <p:nvCxnSpPr>
              <p:cNvPr id="38" name="Straight Connector 26"/>
              <p:cNvCxnSpPr/>
              <p:nvPr/>
            </p:nvCxnSpPr>
            <p:spPr>
              <a:xfrm rot="16200000" flipH="1">
                <a:off x="3669804" y="2530996"/>
                <a:ext cx="1948406" cy="1"/>
              </a:xfrm>
              <a:prstGeom prst="line">
                <a:avLst/>
              </a:prstGeom>
              <a:ln/>
            </p:spPr>
            <p:style>
              <a:lnRef idx="2">
                <a:schemeClr val="accent6"/>
              </a:lnRef>
              <a:fillRef idx="0">
                <a:schemeClr val="accent6"/>
              </a:fillRef>
              <a:effectRef idx="1">
                <a:schemeClr val="accent6"/>
              </a:effectRef>
              <a:fontRef idx="minor">
                <a:schemeClr val="tx1"/>
              </a:fontRef>
            </p:style>
          </p:cxnSp>
          <p:cxnSp>
            <p:nvCxnSpPr>
              <p:cNvPr id="39" name="Straight Connector 34"/>
              <p:cNvCxnSpPr/>
              <p:nvPr/>
            </p:nvCxnSpPr>
            <p:spPr>
              <a:xfrm flipH="1">
                <a:off x="4652153" y="2894699"/>
                <a:ext cx="1869810" cy="606309"/>
              </a:xfrm>
              <a:prstGeom prst="line">
                <a:avLst/>
              </a:prstGeom>
              <a:ln/>
            </p:spPr>
            <p:style>
              <a:lnRef idx="2">
                <a:schemeClr val="accent6"/>
              </a:lnRef>
              <a:fillRef idx="0">
                <a:schemeClr val="accent6"/>
              </a:fillRef>
              <a:effectRef idx="1">
                <a:schemeClr val="accent6"/>
              </a:effectRef>
              <a:fontRef idx="minor">
                <a:schemeClr val="tx1"/>
              </a:fontRef>
            </p:style>
          </p:cxnSp>
          <p:cxnSp>
            <p:nvCxnSpPr>
              <p:cNvPr id="40" name="Straight Connector 35"/>
              <p:cNvCxnSpPr/>
              <p:nvPr/>
            </p:nvCxnSpPr>
            <p:spPr>
              <a:xfrm rot="16200000" flipV="1">
                <a:off x="4417599" y="3714356"/>
                <a:ext cx="1595312" cy="1153995"/>
              </a:xfrm>
              <a:prstGeom prst="line">
                <a:avLst/>
              </a:prstGeom>
              <a:ln/>
            </p:spPr>
            <p:style>
              <a:lnRef idx="2">
                <a:schemeClr val="accent6"/>
              </a:lnRef>
              <a:fillRef idx="0">
                <a:schemeClr val="accent6"/>
              </a:fillRef>
              <a:effectRef idx="1">
                <a:schemeClr val="accent6"/>
              </a:effectRef>
              <a:fontRef idx="minor">
                <a:schemeClr val="tx1"/>
              </a:fontRef>
            </p:style>
          </p:cxnSp>
          <p:cxnSp>
            <p:nvCxnSpPr>
              <p:cNvPr id="41" name="Straight Connector 36"/>
              <p:cNvCxnSpPr/>
              <p:nvPr/>
            </p:nvCxnSpPr>
            <p:spPr>
              <a:xfrm rot="5400000" flipH="1" flipV="1">
                <a:off x="3264687" y="3738834"/>
                <a:ext cx="1602259" cy="1146490"/>
              </a:xfrm>
              <a:prstGeom prst="line">
                <a:avLst/>
              </a:prstGeom>
              <a:ln/>
            </p:spPr>
            <p:style>
              <a:lnRef idx="2">
                <a:schemeClr val="accent6"/>
              </a:lnRef>
              <a:fillRef idx="0">
                <a:schemeClr val="accent6"/>
              </a:fillRef>
              <a:effectRef idx="1">
                <a:schemeClr val="accent6"/>
              </a:effectRef>
              <a:fontRef idx="minor">
                <a:schemeClr val="tx1"/>
              </a:fontRef>
            </p:style>
          </p:cxnSp>
          <p:cxnSp>
            <p:nvCxnSpPr>
              <p:cNvPr id="42" name="Straight Connector 37"/>
              <p:cNvCxnSpPr/>
              <p:nvPr/>
            </p:nvCxnSpPr>
            <p:spPr>
              <a:xfrm>
                <a:off x="2794292" y="2915885"/>
                <a:ext cx="1849716" cy="585123"/>
              </a:xfrm>
              <a:prstGeom prst="line">
                <a:avLst/>
              </a:prstGeom>
              <a:ln/>
            </p:spPr>
            <p:style>
              <a:lnRef idx="2">
                <a:schemeClr val="accent6"/>
              </a:lnRef>
              <a:fillRef idx="0">
                <a:schemeClr val="accent6"/>
              </a:fillRef>
              <a:effectRef idx="1">
                <a:schemeClr val="accent6"/>
              </a:effectRef>
              <a:fontRef idx="minor">
                <a:schemeClr val="tx1"/>
              </a:fontRef>
            </p:style>
          </p:cxnSp>
        </p:grpSp>
      </p:grpSp>
      <p:sp>
        <p:nvSpPr>
          <p:cNvPr id="46" name="TextBox 51"/>
          <p:cNvSpPr txBox="1"/>
          <p:nvPr/>
        </p:nvSpPr>
        <p:spPr>
          <a:xfrm>
            <a:off x="1919536" y="332656"/>
            <a:ext cx="2514600" cy="1107996"/>
          </a:xfrm>
          <a:prstGeom prst="rect">
            <a:avLst/>
          </a:prstGeom>
          <a:noFill/>
        </p:spPr>
        <p:txBody>
          <a:bodyPr wrap="square" rtlCol="0">
            <a:spAutoFit/>
          </a:bodyPr>
          <a:lstStyle/>
          <a:p>
            <a:pPr algn="ctr"/>
            <a:r>
              <a:rPr lang="en-US" sz="6600" b="1" dirty="0">
                <a:effectLst>
                  <a:reflection blurRad="6350" stA="50000" endA="300" endPos="50000" dist="29997" dir="5400000" sy="-100000" algn="bl" rotWithShape="0"/>
                </a:effectLst>
                <a:latin typeface="+mj-lt"/>
                <a:ea typeface="+mj-ea"/>
                <a:cs typeface="+mj-cs"/>
              </a:rPr>
              <a:t>AGM</a:t>
            </a:r>
            <a:endParaRPr lang="en-US" sz="4400" b="1" dirty="0">
              <a:effectLst>
                <a:reflection blurRad="6350" stA="50000" endA="300" endPos="50000" dist="29997" dir="5400000" sy="-100000" algn="bl" rotWithShape="0"/>
              </a:effectLst>
              <a:latin typeface="+mj-lt"/>
              <a:ea typeface="+mj-ea"/>
              <a:cs typeface="+mj-cs"/>
            </a:endParaRPr>
          </a:p>
        </p:txBody>
      </p:sp>
      <p:sp>
        <p:nvSpPr>
          <p:cNvPr id="20" name="Subtitle 2"/>
          <p:cNvSpPr txBox="1">
            <a:spLocks/>
          </p:cNvSpPr>
          <p:nvPr/>
        </p:nvSpPr>
        <p:spPr>
          <a:xfrm>
            <a:off x="5393300" y="517337"/>
            <a:ext cx="4818402" cy="657394"/>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marL="0" indent="0" algn="ctr">
              <a:spcBef>
                <a:spcPts val="800"/>
              </a:spcBef>
              <a:buClr>
                <a:srgbClr val="F2F2F2"/>
              </a:buClr>
              <a:buFont typeface="Arial" charset="0"/>
              <a:buNone/>
              <a:defRPr lang="pt-PT" sz="3200" dirty="0">
                <a:ln w="19050">
                  <a:solidFill>
                    <a:schemeClr val="tx2">
                      <a:tint val="1000"/>
                    </a:schemeClr>
                  </a:solidFill>
                  <a:prstDash val="solid"/>
                </a:ln>
                <a:effectLst>
                  <a:outerShdw blurRad="50000" dist="50800" dir="7500000" algn="tl">
                    <a:srgbClr val="000000">
                      <a:shade val="5000"/>
                      <a:alpha val="35000"/>
                    </a:srgbClr>
                  </a:outerShdw>
                </a:effectLst>
                <a:latin typeface="+mn-lt"/>
                <a:cs typeface="+mn-cs"/>
              </a:defRPr>
            </a:lvl1pPr>
            <a:lvl2pPr indent="0" algn="ctr">
              <a:spcBef>
                <a:spcPts val="700"/>
              </a:spcBef>
              <a:buClr>
                <a:srgbClr val="F2F2F2"/>
              </a:buClr>
              <a:buFont typeface="Arial" charset="0"/>
              <a:buNone/>
              <a:defRPr sz="2800">
                <a:latin typeface="+mn-lt"/>
                <a:cs typeface="+mn-cs"/>
              </a:defRPr>
            </a:lvl2pPr>
            <a:lvl3pPr indent="0" algn="ctr">
              <a:spcBef>
                <a:spcPts val="600"/>
              </a:spcBef>
              <a:buClr>
                <a:srgbClr val="F2F2F2"/>
              </a:buClr>
              <a:buFont typeface="Arial" charset="0"/>
              <a:buNone/>
              <a:defRPr sz="2400">
                <a:latin typeface="+mn-lt"/>
                <a:cs typeface="+mn-cs"/>
              </a:defRPr>
            </a:lvl3pPr>
            <a:lvl4pPr indent="0" algn="ctr">
              <a:spcBef>
                <a:spcPts val="500"/>
              </a:spcBef>
              <a:buClr>
                <a:srgbClr val="F2F2F2"/>
              </a:buClr>
              <a:buFont typeface="Arial" charset="0"/>
              <a:buNone/>
              <a:defRPr sz="2000">
                <a:latin typeface="+mn-lt"/>
                <a:cs typeface="+mn-cs"/>
              </a:defRPr>
            </a:lvl4pPr>
            <a:lvl5pPr indent="0" algn="ctr">
              <a:spcBef>
                <a:spcPts val="500"/>
              </a:spcBef>
              <a:buClr>
                <a:srgbClr val="F2F2F2"/>
              </a:buClr>
              <a:buFont typeface="Arial" charset="0"/>
              <a:buNone/>
              <a:defRPr sz="2000">
                <a:latin typeface="+mn-lt"/>
                <a:cs typeface="+mn-cs"/>
              </a:defRPr>
            </a:lvl5pPr>
            <a:lvl6pPr indent="0" algn="ctr" defTabSz="449263" fontAlgn="base">
              <a:lnSpc>
                <a:spcPct val="92000"/>
              </a:lnSpc>
              <a:spcBef>
                <a:spcPts val="500"/>
              </a:spcBef>
              <a:spcAft>
                <a:spcPct val="0"/>
              </a:spcAft>
              <a:buClr>
                <a:srgbClr val="F2F2F2"/>
              </a:buClr>
              <a:buSzPct val="100000"/>
              <a:buFont typeface="Arial" charset="0"/>
              <a:buNone/>
              <a:defRPr sz="2000">
                <a:solidFill>
                  <a:srgbClr val="F2F2F2"/>
                </a:solidFill>
                <a:latin typeface="+mn-lt"/>
                <a:cs typeface="+mn-cs"/>
              </a:defRPr>
            </a:lvl6pPr>
            <a:lvl7pPr indent="0" algn="ctr" defTabSz="449263" fontAlgn="base">
              <a:lnSpc>
                <a:spcPct val="92000"/>
              </a:lnSpc>
              <a:spcBef>
                <a:spcPts val="500"/>
              </a:spcBef>
              <a:spcAft>
                <a:spcPct val="0"/>
              </a:spcAft>
              <a:buClr>
                <a:srgbClr val="F2F2F2"/>
              </a:buClr>
              <a:buSzPct val="100000"/>
              <a:buFont typeface="Arial" charset="0"/>
              <a:buNone/>
              <a:defRPr sz="2000">
                <a:solidFill>
                  <a:srgbClr val="F2F2F2"/>
                </a:solidFill>
                <a:latin typeface="+mn-lt"/>
                <a:cs typeface="+mn-cs"/>
              </a:defRPr>
            </a:lvl7pPr>
            <a:lvl8pPr indent="0" algn="ctr" defTabSz="449263" fontAlgn="base">
              <a:lnSpc>
                <a:spcPct val="92000"/>
              </a:lnSpc>
              <a:spcBef>
                <a:spcPts val="500"/>
              </a:spcBef>
              <a:spcAft>
                <a:spcPct val="0"/>
              </a:spcAft>
              <a:buClr>
                <a:srgbClr val="F2F2F2"/>
              </a:buClr>
              <a:buSzPct val="100000"/>
              <a:buFont typeface="Arial" charset="0"/>
              <a:buNone/>
              <a:defRPr sz="2000">
                <a:solidFill>
                  <a:srgbClr val="F2F2F2"/>
                </a:solidFill>
                <a:latin typeface="+mn-lt"/>
                <a:cs typeface="+mn-cs"/>
              </a:defRPr>
            </a:lvl8pPr>
            <a:lvl9pPr indent="0" algn="ctr" defTabSz="449263" fontAlgn="base">
              <a:lnSpc>
                <a:spcPct val="92000"/>
              </a:lnSpc>
              <a:spcBef>
                <a:spcPts val="500"/>
              </a:spcBef>
              <a:spcAft>
                <a:spcPct val="0"/>
              </a:spcAft>
              <a:buClr>
                <a:srgbClr val="F2F2F2"/>
              </a:buClr>
              <a:buSzPct val="100000"/>
              <a:buFont typeface="Arial" charset="0"/>
              <a:buNone/>
              <a:defRPr sz="2000">
                <a:solidFill>
                  <a:srgbClr val="F2F2F2"/>
                </a:solidFill>
                <a:latin typeface="+mn-lt"/>
                <a:cs typeface="+mn-cs"/>
              </a:defRPr>
            </a:lvl9pPr>
          </a:lstStyle>
          <a:p>
            <a:pPr algn="l"/>
            <a:r>
              <a:rPr lang="en-GB" dirty="0"/>
              <a:t>5 different equivalent presentations </a:t>
            </a:r>
          </a:p>
        </p:txBody>
      </p:sp>
      <p:sp>
        <p:nvSpPr>
          <p:cNvPr id="5" name="Slide Number Placeholder 4">
            <a:extLst>
              <a:ext uri="{FF2B5EF4-FFF2-40B4-BE49-F238E27FC236}">
                <a16:creationId xmlns:a16="http://schemas.microsoft.com/office/drawing/2014/main" id="{5148565F-F820-4F8F-9868-06E0135D2163}"/>
              </a:ext>
            </a:extLst>
          </p:cNvPr>
          <p:cNvSpPr>
            <a:spLocks noGrp="1"/>
          </p:cNvSpPr>
          <p:nvPr>
            <p:ph type="sldNum" sz="quarter" idx="12"/>
          </p:nvPr>
        </p:nvSpPr>
        <p:spPr/>
        <p:txBody>
          <a:bodyPr/>
          <a:lstStyle/>
          <a:p>
            <a:fld id="{D57F1E4F-1CFF-5643-939E-02111984F565}" type="slidenum">
              <a:rPr lang="en-US" smtClean="0"/>
              <a:t>36</a:t>
            </a:fld>
            <a:endParaRPr lang="en-US" dirty="0"/>
          </a:p>
        </p:txBody>
      </p:sp>
    </p:spTree>
    <p:extLst>
      <p:ext uri="{BB962C8B-B14F-4D97-AF65-F5344CB8AC3E}">
        <p14:creationId xmlns:p14="http://schemas.microsoft.com/office/powerpoint/2010/main" val="22603027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EF76FBF-092C-4A72-B8F8-E0A1AC45AFAB}"/>
              </a:ext>
            </a:extLst>
          </p:cNvPr>
          <p:cNvSpPr>
            <a:spLocks noGrp="1"/>
          </p:cNvSpPr>
          <p:nvPr>
            <p:ph type="sldNum" sz="quarter" idx="12"/>
          </p:nvPr>
        </p:nvSpPr>
        <p:spPr/>
        <p:txBody>
          <a:bodyPr/>
          <a:lstStyle/>
          <a:p>
            <a:fld id="{D57F1E4F-1CFF-5643-939E-02111984F565}" type="slidenum">
              <a:rPr lang="en-US" smtClean="0"/>
              <a:t>37</a:t>
            </a:fld>
            <a:endParaRPr lang="en-US" dirty="0"/>
          </a:p>
        </p:txBody>
      </p:sp>
      <p:sp>
        <p:nvSpPr>
          <p:cNvPr id="5" name="Title 4"/>
          <p:cNvSpPr>
            <a:spLocks noGrp="1"/>
          </p:cNvSpPr>
          <p:nvPr>
            <p:ph type="title" idx="4294967295"/>
          </p:nvPr>
        </p:nvSpPr>
        <p:spPr>
          <a:xfrm>
            <a:off x="0" y="452438"/>
            <a:ext cx="9404350" cy="1400175"/>
          </a:xfrm>
        </p:spPr>
        <p:txBody>
          <a:bodyPr/>
          <a:lstStyle/>
          <a:p>
            <a:r>
              <a:rPr lang="en-GB" dirty="0"/>
              <a:t>Expansion</a:t>
            </a:r>
          </a:p>
        </p:txBody>
      </p:sp>
      <p:pic>
        <p:nvPicPr>
          <p:cNvPr id="3074" name="Picture 2" descr="C:\Users\Eduardo Fermé\Dropbox\ONGOING PAPERS\IJCAI - TUTORIAL CHINA\Textos Cortados\Image2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95800" y="2420888"/>
            <a:ext cx="3760788" cy="1231900"/>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Tree>
    <p:extLst>
      <p:ext uri="{BB962C8B-B14F-4D97-AF65-F5344CB8AC3E}">
        <p14:creationId xmlns:p14="http://schemas.microsoft.com/office/powerpoint/2010/main" val="42860702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5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13" descr="C:\Users\Eduardo Fermé\Dropbox\ONGOING PAPERS\IJCAI - TUTORIAL CHINA\Textos Cortados\Image29.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35560" y="1484784"/>
            <a:ext cx="8136000" cy="625846"/>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11" name="Picture 14" descr="C:\Users\Eduardo Fermé\Dropbox\ONGOING PAPERS\IJCAI - TUTORIAL CHINA\Textos Cortados\Image30.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35560" y="1484785"/>
            <a:ext cx="8136000" cy="1185377"/>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12" name="Picture 15" descr="C:\Users\Eduardo Fermé\Dropbox\ONGOING PAPERS\IJCAI - TUTORIAL CHINA\Textos Cortados\Image31.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35560" y="1484785"/>
            <a:ext cx="8136000" cy="1614199"/>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13" name="Picture 9" descr="C:\Users\Eduardo Fermé\Dropbox\ONGOING PAPERS\IJCAI - TUTORIAL CHINA\Textos Cortados\Image32.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35560" y="1484785"/>
            <a:ext cx="8136000" cy="2190461"/>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14" name="Picture 10" descr="C:\Users\Eduardo Fermé\Dropbox\ONGOING PAPERS\IJCAI - TUTORIAL CHINA\Textos Cortados\Image33.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135560" y="1484785"/>
            <a:ext cx="8136000" cy="2737145"/>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15" name="Picture 11" descr="C:\Users\Eduardo Fermé\Dropbox\ONGOING PAPERS\IJCAI - TUTORIAL CHINA\Textos Cortados\Image34.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135560" y="1484785"/>
            <a:ext cx="8136000" cy="3230629"/>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4108" name="Picture 12" descr="C:\Users\Eduardo Fermé\Dropbox\ONGOING PAPERS\IJCAI - TUTORIAL CHINA\Textos Cortados\Image35.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135560" y="1414379"/>
            <a:ext cx="8136000" cy="4689275"/>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2" name="Slide Number Placeholder 1">
            <a:extLst>
              <a:ext uri="{FF2B5EF4-FFF2-40B4-BE49-F238E27FC236}">
                <a16:creationId xmlns:a16="http://schemas.microsoft.com/office/drawing/2014/main" id="{E42DBE5B-1853-4F7F-B16D-9548DB47D3A6}"/>
              </a:ext>
            </a:extLst>
          </p:cNvPr>
          <p:cNvSpPr>
            <a:spLocks noGrp="1"/>
          </p:cNvSpPr>
          <p:nvPr>
            <p:ph type="sldNum" sz="quarter" idx="12"/>
          </p:nvPr>
        </p:nvSpPr>
        <p:spPr/>
        <p:txBody>
          <a:bodyPr/>
          <a:lstStyle/>
          <a:p>
            <a:fld id="{D57F1E4F-1CFF-5643-939E-02111984F565}" type="slidenum">
              <a:rPr lang="en-US" smtClean="0"/>
              <a:t>38</a:t>
            </a:fld>
            <a:endParaRPr lang="en-US" dirty="0"/>
          </a:p>
        </p:txBody>
      </p:sp>
      <p:sp>
        <p:nvSpPr>
          <p:cNvPr id="5" name="Title 4"/>
          <p:cNvSpPr>
            <a:spLocks noGrp="1"/>
          </p:cNvSpPr>
          <p:nvPr>
            <p:ph type="title" idx="4294967295"/>
          </p:nvPr>
        </p:nvSpPr>
        <p:spPr>
          <a:xfrm>
            <a:off x="0" y="452438"/>
            <a:ext cx="9404350" cy="1400175"/>
          </a:xfrm>
        </p:spPr>
        <p:txBody>
          <a:bodyPr/>
          <a:lstStyle/>
          <a:p>
            <a:r>
              <a:rPr lang="en-GB" dirty="0"/>
              <a:t>Postulates for Contraction</a:t>
            </a:r>
          </a:p>
        </p:txBody>
      </p:sp>
    </p:spTree>
    <p:extLst>
      <p:ext uri="{BB962C8B-B14F-4D97-AF65-F5344CB8AC3E}">
        <p14:creationId xmlns:p14="http://schemas.microsoft.com/office/powerpoint/2010/main" val="35223370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par>
                          <p:cTn id="13" fill="hold">
                            <p:stCondLst>
                              <p:cond delay="500"/>
                            </p:stCondLst>
                            <p:childTnLst>
                              <p:par>
                                <p:cTn id="14" presetID="1" presetClass="exit" presetSubtype="0" fill="hold" nodeType="afterEffect">
                                  <p:stCondLst>
                                    <p:cond delay="0"/>
                                  </p:stCondLst>
                                  <p:childTnLst>
                                    <p:set>
                                      <p:cBhvr>
                                        <p:cTn id="15" dur="1" fill="hold">
                                          <p:stCondLst>
                                            <p:cond delay="0"/>
                                          </p:stCondLst>
                                        </p:cTn>
                                        <p:tgtEl>
                                          <p:spTgt spid="10"/>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500"/>
                                        <p:tgtEl>
                                          <p:spTgt spid="12"/>
                                        </p:tgtEl>
                                      </p:cBhvr>
                                    </p:animEffect>
                                  </p:childTnLst>
                                </p:cTn>
                              </p:par>
                            </p:childTnLst>
                          </p:cTn>
                        </p:par>
                        <p:par>
                          <p:cTn id="21" fill="hold">
                            <p:stCondLst>
                              <p:cond delay="500"/>
                            </p:stCondLst>
                            <p:childTnLst>
                              <p:par>
                                <p:cTn id="22" presetID="1" presetClass="exit" presetSubtype="0" fill="hold" nodeType="afterEffect">
                                  <p:stCondLst>
                                    <p:cond delay="0"/>
                                  </p:stCondLst>
                                  <p:childTnLst>
                                    <p:set>
                                      <p:cBhvr>
                                        <p:cTn id="23" dur="1" fill="hold">
                                          <p:stCondLst>
                                            <p:cond delay="0"/>
                                          </p:stCondLst>
                                        </p:cTn>
                                        <p:tgtEl>
                                          <p:spTgt spid="11"/>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500"/>
                                        <p:tgtEl>
                                          <p:spTgt spid="13"/>
                                        </p:tgtEl>
                                      </p:cBhvr>
                                    </p:animEffect>
                                  </p:childTnLst>
                                </p:cTn>
                              </p:par>
                            </p:childTnLst>
                          </p:cTn>
                        </p:par>
                        <p:par>
                          <p:cTn id="29" fill="hold">
                            <p:stCondLst>
                              <p:cond delay="500"/>
                            </p:stCondLst>
                            <p:childTnLst>
                              <p:par>
                                <p:cTn id="30" presetID="1" presetClass="exit" presetSubtype="0" fill="hold" nodeType="afterEffect">
                                  <p:stCondLst>
                                    <p:cond delay="0"/>
                                  </p:stCondLst>
                                  <p:childTnLst>
                                    <p:set>
                                      <p:cBhvr>
                                        <p:cTn id="31" dur="1" fill="hold">
                                          <p:stCondLst>
                                            <p:cond delay="0"/>
                                          </p:stCondLst>
                                        </p:cTn>
                                        <p:tgtEl>
                                          <p:spTgt spid="12"/>
                                        </p:tgtEl>
                                        <p:attrNameLst>
                                          <p:attrName>style.visibility</p:attrName>
                                        </p:attrNameLst>
                                      </p:cBhvr>
                                      <p:to>
                                        <p:strVal val="hidden"/>
                                      </p:to>
                                    </p:se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500"/>
                                        <p:tgtEl>
                                          <p:spTgt spid="14"/>
                                        </p:tgtEl>
                                      </p:cBhvr>
                                    </p:animEffect>
                                  </p:childTnLst>
                                </p:cTn>
                              </p:par>
                            </p:childTnLst>
                          </p:cTn>
                        </p:par>
                        <p:par>
                          <p:cTn id="37" fill="hold">
                            <p:stCondLst>
                              <p:cond delay="500"/>
                            </p:stCondLst>
                            <p:childTnLst>
                              <p:par>
                                <p:cTn id="38" presetID="1" presetClass="exit" presetSubtype="0" fill="hold" nodeType="afterEffect">
                                  <p:stCondLst>
                                    <p:cond delay="0"/>
                                  </p:stCondLst>
                                  <p:childTnLst>
                                    <p:set>
                                      <p:cBhvr>
                                        <p:cTn id="39" dur="1" fill="hold">
                                          <p:stCondLst>
                                            <p:cond delay="0"/>
                                          </p:stCondLst>
                                        </p:cTn>
                                        <p:tgtEl>
                                          <p:spTgt spid="13"/>
                                        </p:tgtEl>
                                        <p:attrNameLst>
                                          <p:attrName>style.visibility</p:attrName>
                                        </p:attrNameLst>
                                      </p:cBhvr>
                                      <p:to>
                                        <p:strVal val="hidden"/>
                                      </p:to>
                                    </p:se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fade">
                                      <p:cBhvr>
                                        <p:cTn id="44" dur="500"/>
                                        <p:tgtEl>
                                          <p:spTgt spid="15"/>
                                        </p:tgtEl>
                                      </p:cBhvr>
                                    </p:animEffect>
                                  </p:childTnLst>
                                </p:cTn>
                              </p:par>
                            </p:childTnLst>
                          </p:cTn>
                        </p:par>
                        <p:par>
                          <p:cTn id="45" fill="hold">
                            <p:stCondLst>
                              <p:cond delay="500"/>
                            </p:stCondLst>
                            <p:childTnLst>
                              <p:par>
                                <p:cTn id="46" presetID="1" presetClass="exit" presetSubtype="0" fill="hold" nodeType="afterEffect">
                                  <p:stCondLst>
                                    <p:cond delay="0"/>
                                  </p:stCondLst>
                                  <p:childTnLst>
                                    <p:set>
                                      <p:cBhvr>
                                        <p:cTn id="47" dur="1" fill="hold">
                                          <p:stCondLst>
                                            <p:cond delay="0"/>
                                          </p:stCondLst>
                                        </p:cTn>
                                        <p:tgtEl>
                                          <p:spTgt spid="14"/>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4108"/>
                                        </p:tgtEl>
                                        <p:attrNameLst>
                                          <p:attrName>style.visibility</p:attrName>
                                        </p:attrNameLst>
                                      </p:cBhvr>
                                      <p:to>
                                        <p:strVal val="visible"/>
                                      </p:to>
                                    </p:set>
                                    <p:animEffect transition="in" filter="fade">
                                      <p:cBhvr>
                                        <p:cTn id="52" dur="500"/>
                                        <p:tgtEl>
                                          <p:spTgt spid="4108"/>
                                        </p:tgtEl>
                                      </p:cBhvr>
                                    </p:animEffect>
                                  </p:childTnLst>
                                </p:cTn>
                              </p:par>
                            </p:childTnLst>
                          </p:cTn>
                        </p:par>
                        <p:par>
                          <p:cTn id="53" fill="hold">
                            <p:stCondLst>
                              <p:cond delay="500"/>
                            </p:stCondLst>
                            <p:childTnLst>
                              <p:par>
                                <p:cTn id="54" presetID="1" presetClass="exit" presetSubtype="0" fill="hold" nodeType="afterEffect">
                                  <p:stCondLst>
                                    <p:cond delay="0"/>
                                  </p:stCondLst>
                                  <p:childTnLst>
                                    <p:set>
                                      <p:cBhvr>
                                        <p:cTn id="55" dur="1" fill="hold">
                                          <p:stCondLst>
                                            <p:cond delay="0"/>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Eduardo Fermé\Dropbox\ONGOING PAPERS\IJCAI - TUTORIAL CHINA\Textos Cortados\Image36.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93128" y="1700809"/>
            <a:ext cx="8136000" cy="550313"/>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5123" name="Picture 3" descr="C:\Users\Eduardo Fermé\Dropbox\ONGOING PAPERS\IJCAI - TUTORIAL CHINA\Textos Cortados\Image37.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93128" y="1700809"/>
            <a:ext cx="8136000" cy="894421"/>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5124" name="Picture 4" descr="C:\Users\Eduardo Fermé\Dropbox\ONGOING PAPERS\IJCAI - TUTORIAL CHINA\Textos Cortados\Image38.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93128" y="1700808"/>
            <a:ext cx="8136000" cy="1228482"/>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5125" name="Picture 5" descr="C:\Users\Eduardo Fermé\Dropbox\ONGOING PAPERS\IJCAI - TUTORIAL CHINA\Textos Cortados\Image39.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93128" y="1700809"/>
            <a:ext cx="8136000" cy="1584095"/>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5126" name="Picture 6" descr="C:\Users\Eduardo Fermé\Dropbox\ONGOING PAPERS\IJCAI - TUTORIAL CHINA\Textos Cortados\Image40.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893128" y="1700808"/>
            <a:ext cx="8136000" cy="1988080"/>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5127" name="Picture 7" descr="C:\Users\Eduardo Fermé\Dropbox\ONGOING PAPERS\IJCAI - TUTORIAL CHINA\Textos Cortados\Image41.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893128" y="1700809"/>
            <a:ext cx="8136000" cy="2344637"/>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5128" name="Picture 8" descr="C:\Users\Eduardo Fermé\Dropbox\ONGOING PAPERS\IJCAI - TUTORIAL CHINA\Textos Cortados\Image42.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893128" y="1700809"/>
            <a:ext cx="8136000" cy="3749259"/>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2" name="Slide Number Placeholder 1">
            <a:extLst>
              <a:ext uri="{FF2B5EF4-FFF2-40B4-BE49-F238E27FC236}">
                <a16:creationId xmlns:a16="http://schemas.microsoft.com/office/drawing/2014/main" id="{9BB167D8-6AA4-4CA7-867B-CAF6C05B5BBA}"/>
              </a:ext>
            </a:extLst>
          </p:cNvPr>
          <p:cNvSpPr>
            <a:spLocks noGrp="1"/>
          </p:cNvSpPr>
          <p:nvPr>
            <p:ph type="sldNum" sz="quarter" idx="12"/>
          </p:nvPr>
        </p:nvSpPr>
        <p:spPr/>
        <p:txBody>
          <a:bodyPr/>
          <a:lstStyle/>
          <a:p>
            <a:fld id="{D57F1E4F-1CFF-5643-939E-02111984F565}" type="slidenum">
              <a:rPr lang="en-US" smtClean="0"/>
              <a:t>39</a:t>
            </a:fld>
            <a:endParaRPr lang="en-US" dirty="0"/>
          </a:p>
        </p:txBody>
      </p:sp>
      <p:sp>
        <p:nvSpPr>
          <p:cNvPr id="5" name="Title 4"/>
          <p:cNvSpPr>
            <a:spLocks noGrp="1"/>
          </p:cNvSpPr>
          <p:nvPr>
            <p:ph type="title" idx="4294967295"/>
          </p:nvPr>
        </p:nvSpPr>
        <p:spPr>
          <a:xfrm>
            <a:off x="0" y="452438"/>
            <a:ext cx="9404350" cy="1400175"/>
          </a:xfrm>
        </p:spPr>
        <p:txBody>
          <a:bodyPr/>
          <a:lstStyle/>
          <a:p>
            <a:r>
              <a:rPr lang="en-GB" dirty="0"/>
              <a:t>Postulates for Revision</a:t>
            </a:r>
          </a:p>
        </p:txBody>
      </p:sp>
    </p:spTree>
    <p:extLst>
      <p:ext uri="{BB962C8B-B14F-4D97-AF65-F5344CB8AC3E}">
        <p14:creationId xmlns:p14="http://schemas.microsoft.com/office/powerpoint/2010/main" val="14755617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fade">
                                      <p:cBhvr>
                                        <p:cTn id="7" dur="500"/>
                                        <p:tgtEl>
                                          <p:spTgt spid="512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123"/>
                                        </p:tgtEl>
                                        <p:attrNameLst>
                                          <p:attrName>style.visibility</p:attrName>
                                        </p:attrNameLst>
                                      </p:cBhvr>
                                      <p:to>
                                        <p:strVal val="visible"/>
                                      </p:to>
                                    </p:set>
                                    <p:animEffect transition="in" filter="fade">
                                      <p:cBhvr>
                                        <p:cTn id="12" dur="500"/>
                                        <p:tgtEl>
                                          <p:spTgt spid="5123"/>
                                        </p:tgtEl>
                                      </p:cBhvr>
                                    </p:animEffect>
                                  </p:childTnLst>
                                </p:cTn>
                              </p:par>
                            </p:childTnLst>
                          </p:cTn>
                        </p:par>
                        <p:par>
                          <p:cTn id="13" fill="hold">
                            <p:stCondLst>
                              <p:cond delay="500"/>
                            </p:stCondLst>
                            <p:childTnLst>
                              <p:par>
                                <p:cTn id="14" presetID="1" presetClass="exit" presetSubtype="0" fill="hold" nodeType="afterEffect">
                                  <p:stCondLst>
                                    <p:cond delay="0"/>
                                  </p:stCondLst>
                                  <p:childTnLst>
                                    <p:set>
                                      <p:cBhvr>
                                        <p:cTn id="15" dur="1" fill="hold">
                                          <p:stCondLst>
                                            <p:cond delay="0"/>
                                          </p:stCondLst>
                                        </p:cTn>
                                        <p:tgtEl>
                                          <p:spTgt spid="5122"/>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5124"/>
                                        </p:tgtEl>
                                        <p:attrNameLst>
                                          <p:attrName>style.visibility</p:attrName>
                                        </p:attrNameLst>
                                      </p:cBhvr>
                                      <p:to>
                                        <p:strVal val="visible"/>
                                      </p:to>
                                    </p:set>
                                    <p:animEffect transition="in" filter="fade">
                                      <p:cBhvr>
                                        <p:cTn id="20" dur="500"/>
                                        <p:tgtEl>
                                          <p:spTgt spid="5124"/>
                                        </p:tgtEl>
                                      </p:cBhvr>
                                    </p:animEffect>
                                  </p:childTnLst>
                                </p:cTn>
                              </p:par>
                            </p:childTnLst>
                          </p:cTn>
                        </p:par>
                        <p:par>
                          <p:cTn id="21" fill="hold">
                            <p:stCondLst>
                              <p:cond delay="500"/>
                            </p:stCondLst>
                            <p:childTnLst>
                              <p:par>
                                <p:cTn id="22" presetID="1" presetClass="exit" presetSubtype="0" fill="hold" nodeType="afterEffect">
                                  <p:stCondLst>
                                    <p:cond delay="0"/>
                                  </p:stCondLst>
                                  <p:childTnLst>
                                    <p:set>
                                      <p:cBhvr>
                                        <p:cTn id="23" dur="1" fill="hold">
                                          <p:stCondLst>
                                            <p:cond delay="0"/>
                                          </p:stCondLst>
                                        </p:cTn>
                                        <p:tgtEl>
                                          <p:spTgt spid="5123"/>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5125"/>
                                        </p:tgtEl>
                                        <p:attrNameLst>
                                          <p:attrName>style.visibility</p:attrName>
                                        </p:attrNameLst>
                                      </p:cBhvr>
                                      <p:to>
                                        <p:strVal val="visible"/>
                                      </p:to>
                                    </p:set>
                                    <p:animEffect transition="in" filter="fade">
                                      <p:cBhvr>
                                        <p:cTn id="28" dur="500"/>
                                        <p:tgtEl>
                                          <p:spTgt spid="5125"/>
                                        </p:tgtEl>
                                      </p:cBhvr>
                                    </p:animEffect>
                                  </p:childTnLst>
                                </p:cTn>
                              </p:par>
                            </p:childTnLst>
                          </p:cTn>
                        </p:par>
                        <p:par>
                          <p:cTn id="29" fill="hold">
                            <p:stCondLst>
                              <p:cond delay="500"/>
                            </p:stCondLst>
                            <p:childTnLst>
                              <p:par>
                                <p:cTn id="30" presetID="1" presetClass="exit" presetSubtype="0" fill="hold" nodeType="afterEffect">
                                  <p:stCondLst>
                                    <p:cond delay="0"/>
                                  </p:stCondLst>
                                  <p:childTnLst>
                                    <p:set>
                                      <p:cBhvr>
                                        <p:cTn id="31" dur="1" fill="hold">
                                          <p:stCondLst>
                                            <p:cond delay="0"/>
                                          </p:stCondLst>
                                        </p:cTn>
                                        <p:tgtEl>
                                          <p:spTgt spid="5124"/>
                                        </p:tgtEl>
                                        <p:attrNameLst>
                                          <p:attrName>style.visibility</p:attrName>
                                        </p:attrNameLst>
                                      </p:cBhvr>
                                      <p:to>
                                        <p:strVal val="hidden"/>
                                      </p:to>
                                    </p:se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5126"/>
                                        </p:tgtEl>
                                        <p:attrNameLst>
                                          <p:attrName>style.visibility</p:attrName>
                                        </p:attrNameLst>
                                      </p:cBhvr>
                                      <p:to>
                                        <p:strVal val="visible"/>
                                      </p:to>
                                    </p:set>
                                    <p:animEffect transition="in" filter="fade">
                                      <p:cBhvr>
                                        <p:cTn id="36" dur="500"/>
                                        <p:tgtEl>
                                          <p:spTgt spid="5126"/>
                                        </p:tgtEl>
                                      </p:cBhvr>
                                    </p:animEffect>
                                  </p:childTnLst>
                                </p:cTn>
                              </p:par>
                            </p:childTnLst>
                          </p:cTn>
                        </p:par>
                        <p:par>
                          <p:cTn id="37" fill="hold">
                            <p:stCondLst>
                              <p:cond delay="500"/>
                            </p:stCondLst>
                            <p:childTnLst>
                              <p:par>
                                <p:cTn id="38" presetID="1" presetClass="exit" presetSubtype="0" fill="hold" nodeType="afterEffect">
                                  <p:stCondLst>
                                    <p:cond delay="0"/>
                                  </p:stCondLst>
                                  <p:childTnLst>
                                    <p:set>
                                      <p:cBhvr>
                                        <p:cTn id="39" dur="1" fill="hold">
                                          <p:stCondLst>
                                            <p:cond delay="0"/>
                                          </p:stCondLst>
                                        </p:cTn>
                                        <p:tgtEl>
                                          <p:spTgt spid="5125"/>
                                        </p:tgtEl>
                                        <p:attrNameLst>
                                          <p:attrName>style.visibility</p:attrName>
                                        </p:attrNameLst>
                                      </p:cBhvr>
                                      <p:to>
                                        <p:strVal val="hidden"/>
                                      </p:to>
                                    </p:se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5127"/>
                                        </p:tgtEl>
                                        <p:attrNameLst>
                                          <p:attrName>style.visibility</p:attrName>
                                        </p:attrNameLst>
                                      </p:cBhvr>
                                      <p:to>
                                        <p:strVal val="visible"/>
                                      </p:to>
                                    </p:set>
                                    <p:animEffect transition="in" filter="fade">
                                      <p:cBhvr>
                                        <p:cTn id="44" dur="500"/>
                                        <p:tgtEl>
                                          <p:spTgt spid="5127"/>
                                        </p:tgtEl>
                                      </p:cBhvr>
                                    </p:animEffect>
                                  </p:childTnLst>
                                </p:cTn>
                              </p:par>
                            </p:childTnLst>
                          </p:cTn>
                        </p:par>
                        <p:par>
                          <p:cTn id="45" fill="hold">
                            <p:stCondLst>
                              <p:cond delay="500"/>
                            </p:stCondLst>
                            <p:childTnLst>
                              <p:par>
                                <p:cTn id="46" presetID="1" presetClass="exit" presetSubtype="0" fill="hold" nodeType="afterEffect">
                                  <p:stCondLst>
                                    <p:cond delay="0"/>
                                  </p:stCondLst>
                                  <p:childTnLst>
                                    <p:set>
                                      <p:cBhvr>
                                        <p:cTn id="47" dur="1" fill="hold">
                                          <p:stCondLst>
                                            <p:cond delay="0"/>
                                          </p:stCondLst>
                                        </p:cTn>
                                        <p:tgtEl>
                                          <p:spTgt spid="5126"/>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5128"/>
                                        </p:tgtEl>
                                        <p:attrNameLst>
                                          <p:attrName>style.visibility</p:attrName>
                                        </p:attrNameLst>
                                      </p:cBhvr>
                                      <p:to>
                                        <p:strVal val="visible"/>
                                      </p:to>
                                    </p:set>
                                    <p:animEffect transition="in" filter="fade">
                                      <p:cBhvr>
                                        <p:cTn id="52" dur="500"/>
                                        <p:tgtEl>
                                          <p:spTgt spid="5128"/>
                                        </p:tgtEl>
                                      </p:cBhvr>
                                    </p:animEffect>
                                  </p:childTnLst>
                                </p:cTn>
                              </p:par>
                            </p:childTnLst>
                          </p:cTn>
                        </p:par>
                        <p:par>
                          <p:cTn id="53" fill="hold">
                            <p:stCondLst>
                              <p:cond delay="500"/>
                            </p:stCondLst>
                            <p:childTnLst>
                              <p:par>
                                <p:cTn id="54" presetID="1" presetClass="exit" presetSubtype="0" fill="hold" nodeType="afterEffect">
                                  <p:stCondLst>
                                    <p:cond delay="0"/>
                                  </p:stCondLst>
                                  <p:childTnLst>
                                    <p:set>
                                      <p:cBhvr>
                                        <p:cTn id="55" dur="1" fill="hold">
                                          <p:stCondLst>
                                            <p:cond delay="0"/>
                                          </p:stCondLst>
                                        </p:cTn>
                                        <p:tgtEl>
                                          <p:spTgt spid="512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562EF97A-2C88-43F4-BD26-2E6CB5468A5C}"/>
              </a:ext>
            </a:extLst>
          </p:cNvPr>
          <p:cNvSpPr>
            <a:spLocks noGrp="1"/>
          </p:cNvSpPr>
          <p:nvPr>
            <p:ph type="title"/>
          </p:nvPr>
        </p:nvSpPr>
        <p:spPr/>
        <p:txBody>
          <a:bodyPr/>
          <a:lstStyle/>
          <a:p>
            <a:r>
              <a:rPr lang="en-GB" dirty="0"/>
              <a:t>The Problem</a:t>
            </a:r>
          </a:p>
        </p:txBody>
      </p:sp>
      <p:sp>
        <p:nvSpPr>
          <p:cNvPr id="7" name="Text Placeholder 6">
            <a:extLst>
              <a:ext uri="{FF2B5EF4-FFF2-40B4-BE49-F238E27FC236}">
                <a16:creationId xmlns:a16="http://schemas.microsoft.com/office/drawing/2014/main" id="{C003A10D-1AEF-47BE-8EC3-1CA3462E2471}"/>
              </a:ext>
            </a:extLst>
          </p:cNvPr>
          <p:cNvSpPr>
            <a:spLocks noGrp="1"/>
          </p:cNvSpPr>
          <p:nvPr>
            <p:ph type="body" idx="1"/>
          </p:nvPr>
        </p:nvSpPr>
        <p:spPr/>
        <p:txBody>
          <a:bodyPr/>
          <a:lstStyle/>
          <a:p>
            <a:endParaRPr lang="en-GB" dirty="0"/>
          </a:p>
        </p:txBody>
      </p:sp>
      <p:sp>
        <p:nvSpPr>
          <p:cNvPr id="5" name="Slide Number Placeholder 4">
            <a:extLst>
              <a:ext uri="{FF2B5EF4-FFF2-40B4-BE49-F238E27FC236}">
                <a16:creationId xmlns:a16="http://schemas.microsoft.com/office/drawing/2014/main" id="{4163B143-9D67-4A24-A14D-E2107424B9F7}"/>
              </a:ext>
            </a:extLst>
          </p:cNvPr>
          <p:cNvSpPr>
            <a:spLocks noGrp="1"/>
          </p:cNvSpPr>
          <p:nvPr>
            <p:ph type="sldNum" sz="quarter" idx="12"/>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fld id="{D57F1E4F-1CFF-5643-939E-02111984F565}" type="slidenum">
              <a:rPr kumimoji="0" lang="en-US" sz="2800" b="0" i="0" u="none" strike="noStrike" kern="1200" cap="none" spc="0" normalizeH="0" baseline="0" noProof="0" smtClean="0">
                <a:ln>
                  <a:noFill/>
                </a:ln>
                <a:solidFill>
                  <a:prstClr val="white">
                    <a:tint val="75000"/>
                  </a:prstClr>
                </a:solidFill>
                <a:effectLst/>
                <a:uLnTx/>
                <a:uFillTx/>
                <a:latin typeface="Century Gothic" panose="020B0502020202020204"/>
                <a:ea typeface="+mn-ea"/>
                <a:cs typeface="+mn-cs"/>
              </a:rPr>
              <a:pPr marL="0" marR="0" lvl="0" indent="0" algn="ctr" defTabSz="457200" rtl="0" eaLnBrk="1" fontAlgn="auto" latinLnBrk="0" hangingPunct="1">
                <a:lnSpc>
                  <a:spcPct val="100000"/>
                </a:lnSpc>
                <a:spcBef>
                  <a:spcPts val="0"/>
                </a:spcBef>
                <a:spcAft>
                  <a:spcPts val="0"/>
                </a:spcAft>
                <a:buClrTx/>
                <a:buSzTx/>
                <a:buFontTx/>
                <a:buNone/>
                <a:tabLst/>
                <a:defRPr/>
              </a:pPr>
              <a:t>4</a:t>
            </a:fld>
            <a:endParaRPr kumimoji="0" lang="en-US" sz="2800" b="0" i="0" u="none" strike="noStrike" kern="1200" cap="none" spc="0" normalizeH="0" baseline="0" noProof="0" dirty="0">
              <a:ln>
                <a:noFill/>
              </a:ln>
              <a:solidFill>
                <a:prstClr val="white">
                  <a:tint val="75000"/>
                </a:prstClr>
              </a:solidFill>
              <a:effectLst/>
              <a:uLnTx/>
              <a:uFillTx/>
              <a:latin typeface="Century Gothic" panose="020B0502020202020204"/>
              <a:ea typeface="+mn-ea"/>
              <a:cs typeface="+mn-cs"/>
            </a:endParaRPr>
          </a:p>
        </p:txBody>
      </p:sp>
    </p:spTree>
    <p:extLst>
      <p:ext uri="{BB962C8B-B14F-4D97-AF65-F5344CB8AC3E}">
        <p14:creationId xmlns:p14="http://schemas.microsoft.com/office/powerpoint/2010/main" val="354492929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ECD7C08E-569D-4A7E-B2E6-9DFB00B488C7}"/>
              </a:ext>
            </a:extLst>
          </p:cNvPr>
          <p:cNvSpPr>
            <a:spLocks noGrp="1"/>
          </p:cNvSpPr>
          <p:nvPr>
            <p:ph type="sldNum" sz="quarter" idx="12"/>
          </p:nvPr>
        </p:nvSpPr>
        <p:spPr/>
        <p:txBody>
          <a:bodyPr/>
          <a:lstStyle/>
          <a:p>
            <a:fld id="{D57F1E4F-1CFF-5643-939E-02111984F565}" type="slidenum">
              <a:rPr lang="en-US" smtClean="0"/>
              <a:t>40</a:t>
            </a:fld>
            <a:endParaRPr lang="en-US" dirty="0"/>
          </a:p>
        </p:txBody>
      </p:sp>
      <p:sp>
        <p:nvSpPr>
          <p:cNvPr id="2" name="Title 1"/>
          <p:cNvSpPr>
            <a:spLocks noGrp="1"/>
          </p:cNvSpPr>
          <p:nvPr>
            <p:ph type="title" idx="4294967295"/>
          </p:nvPr>
        </p:nvSpPr>
        <p:spPr>
          <a:xfrm>
            <a:off x="0" y="452438"/>
            <a:ext cx="9404350" cy="1400175"/>
          </a:xfrm>
        </p:spPr>
        <p:txBody>
          <a:bodyPr>
            <a:noAutofit/>
          </a:bodyPr>
          <a:lstStyle/>
          <a:p>
            <a:r>
              <a:rPr lang="en-GB" sz="4000" dirty="0"/>
              <a:t>Contraction vs. Revision</a:t>
            </a:r>
          </a:p>
        </p:txBody>
      </p:sp>
      <p:pic>
        <p:nvPicPr>
          <p:cNvPr id="6146" name="Picture 2" descr="C:\Users\Eduardo Fermé\Dropbox\ONGOING PAPERS\IJCAI - TUTORIAL CHINA\Textos Cortados\Image43.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43673" y="2276872"/>
            <a:ext cx="5907087" cy="876300"/>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6147" name="Picture 3" descr="C:\Users\Eduardo Fermé\Dropbox\ONGOING PAPERS\IJCAI - TUTORIAL CHINA\Textos Cortados\Image44.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43672" y="3992860"/>
            <a:ext cx="5907088" cy="876300"/>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Tree>
    <p:extLst>
      <p:ext uri="{BB962C8B-B14F-4D97-AF65-F5344CB8AC3E}">
        <p14:creationId xmlns:p14="http://schemas.microsoft.com/office/powerpoint/2010/main" val="24599066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fade">
                                      <p:cBhvr>
                                        <p:cTn id="7" dur="500"/>
                                        <p:tgtEl>
                                          <p:spTgt spid="614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147"/>
                                        </p:tgtEl>
                                        <p:attrNameLst>
                                          <p:attrName>style.visibility</p:attrName>
                                        </p:attrNameLst>
                                      </p:cBhvr>
                                      <p:to>
                                        <p:strVal val="visible"/>
                                      </p:to>
                                    </p:set>
                                    <p:animEffect transition="in" filter="fade">
                                      <p:cBhvr>
                                        <p:cTn id="12" dur="500"/>
                                        <p:tgtEl>
                                          <p:spTgt spid="61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01CB455-71F2-425A-B48F-8B4886DCBD5F}"/>
              </a:ext>
            </a:extLst>
          </p:cNvPr>
          <p:cNvSpPr>
            <a:spLocks noGrp="1"/>
          </p:cNvSpPr>
          <p:nvPr>
            <p:ph type="sldNum" sz="quarter" idx="12"/>
          </p:nvPr>
        </p:nvSpPr>
        <p:spPr/>
        <p:txBody>
          <a:bodyPr/>
          <a:lstStyle/>
          <a:p>
            <a:fld id="{D57F1E4F-1CFF-5643-939E-02111984F565}" type="slidenum">
              <a:rPr lang="en-US" smtClean="0"/>
              <a:t>41</a:t>
            </a:fld>
            <a:endParaRPr lang="en-US" dirty="0"/>
          </a:p>
        </p:txBody>
      </p:sp>
      <p:sp>
        <p:nvSpPr>
          <p:cNvPr id="2" name="Title 1"/>
          <p:cNvSpPr>
            <a:spLocks noGrp="1"/>
          </p:cNvSpPr>
          <p:nvPr>
            <p:ph type="title" idx="4294967295"/>
          </p:nvPr>
        </p:nvSpPr>
        <p:spPr>
          <a:xfrm>
            <a:off x="0" y="452438"/>
            <a:ext cx="9404350" cy="1400175"/>
          </a:xfrm>
        </p:spPr>
        <p:txBody>
          <a:bodyPr/>
          <a:lstStyle/>
          <a:p>
            <a:r>
              <a:rPr lang="en-GB" dirty="0"/>
              <a:t>K&amp;M - Alternative formulation</a:t>
            </a:r>
          </a:p>
        </p:txBody>
      </p:sp>
      <p:pic>
        <p:nvPicPr>
          <p:cNvPr id="1026" name="Picture 2" descr="C:\Users\Eduardo Fermé\Dropbox\ONGOING PAPERS\IJCAI - TUTORIAL CHINA\textos cortados\Image18.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35560" y="1772816"/>
            <a:ext cx="8136000" cy="4237500"/>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Tree>
    <p:extLst>
      <p:ext uri="{BB962C8B-B14F-4D97-AF65-F5344CB8AC3E}">
        <p14:creationId xmlns:p14="http://schemas.microsoft.com/office/powerpoint/2010/main" val="42576808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CaixaDeTexto 22"/>
          <p:cNvSpPr txBox="1"/>
          <p:nvPr/>
        </p:nvSpPr>
        <p:spPr>
          <a:xfrm>
            <a:off x="5675198" y="2065730"/>
            <a:ext cx="18002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PT" sz="1800" b="0" i="0" u="none" strike="noStrike" kern="1200" cap="none" spc="0" normalizeH="0" baseline="0" noProof="0" dirty="0" err="1">
                <a:ln>
                  <a:noFill/>
                </a:ln>
                <a:solidFill>
                  <a:prstClr val="white"/>
                </a:solidFill>
                <a:effectLst/>
                <a:uLnTx/>
                <a:uFillTx/>
                <a:latin typeface="Century Gothic" panose="020B0502020202020204"/>
                <a:ea typeface="+mn-ea"/>
                <a:cs typeface="+mn-cs"/>
              </a:rPr>
              <a:t>Postulates</a:t>
            </a:r>
            <a:endParaRPr kumimoji="0" lang="pt-PT" sz="1800" b="0" i="0" u="none" strike="noStrike" kern="1200" cap="none" spc="0" normalizeH="0" baseline="0" noProof="0" dirty="0">
              <a:ln>
                <a:noFill/>
              </a:ln>
              <a:solidFill>
                <a:prstClr val="white"/>
              </a:solidFill>
              <a:effectLst/>
              <a:uLnTx/>
              <a:uFillTx/>
              <a:latin typeface="Century Gothic" panose="020B0502020202020204"/>
              <a:ea typeface="+mn-ea"/>
              <a:cs typeface="+mn-cs"/>
            </a:endParaRPr>
          </a:p>
        </p:txBody>
      </p:sp>
      <p:sp>
        <p:nvSpPr>
          <p:cNvPr id="29" name="CaixaDeTexto 28"/>
          <p:cNvSpPr txBox="1"/>
          <p:nvPr/>
        </p:nvSpPr>
        <p:spPr>
          <a:xfrm>
            <a:off x="3082910" y="3577898"/>
            <a:ext cx="18002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PT" sz="1800" b="0" i="0" u="none" strike="noStrike" kern="1200" cap="none" spc="0" normalizeH="0" baseline="0" noProof="0" dirty="0" err="1">
                <a:ln>
                  <a:noFill/>
                </a:ln>
                <a:solidFill>
                  <a:prstClr val="white"/>
                </a:solidFill>
                <a:effectLst/>
                <a:uLnTx/>
                <a:uFillTx/>
                <a:latin typeface="Century Gothic" panose="020B0502020202020204"/>
                <a:ea typeface="+mn-ea"/>
                <a:cs typeface="+mn-cs"/>
              </a:rPr>
              <a:t>Partial</a:t>
            </a:r>
            <a:r>
              <a:rPr kumimoji="0" lang="pt-PT" sz="1800" b="0" i="0" u="none" strike="noStrike" kern="1200" cap="none" spc="0" normalizeH="0" baseline="0" noProof="0" dirty="0">
                <a:ln>
                  <a:noFill/>
                </a:ln>
                <a:solidFill>
                  <a:prstClr val="white"/>
                </a:solidFill>
                <a:effectLst/>
                <a:uLnTx/>
                <a:uFillTx/>
                <a:latin typeface="Century Gothic" panose="020B0502020202020204"/>
                <a:ea typeface="+mn-ea"/>
                <a:cs typeface="+mn-cs"/>
              </a:rPr>
              <a:t> </a:t>
            </a:r>
            <a:r>
              <a:rPr kumimoji="0" lang="pt-PT" sz="1800" b="0" i="0" u="none" strike="noStrike" kern="1200" cap="none" spc="0" normalizeH="0" baseline="0" noProof="0" dirty="0" err="1">
                <a:ln>
                  <a:noFill/>
                </a:ln>
                <a:solidFill>
                  <a:prstClr val="white"/>
                </a:solidFill>
                <a:effectLst/>
                <a:uLnTx/>
                <a:uFillTx/>
                <a:latin typeface="Century Gothic" panose="020B0502020202020204"/>
                <a:ea typeface="+mn-ea"/>
                <a:cs typeface="+mn-cs"/>
              </a:rPr>
              <a:t>Meet</a:t>
            </a:r>
            <a:endParaRPr kumimoji="0" lang="pt-PT" sz="1800" b="0" i="0" u="none" strike="noStrike" kern="1200" cap="none" spc="0" normalizeH="0" baseline="0" noProof="0" dirty="0">
              <a:ln>
                <a:noFill/>
              </a:ln>
              <a:solidFill>
                <a:prstClr val="white"/>
              </a:solidFill>
              <a:effectLst/>
              <a:uLnTx/>
              <a:uFillTx/>
              <a:latin typeface="Century Gothic" panose="020B0502020202020204"/>
              <a:ea typeface="+mn-ea"/>
              <a:cs typeface="+mn-cs"/>
            </a:endParaRPr>
          </a:p>
        </p:txBody>
      </p:sp>
      <p:sp>
        <p:nvSpPr>
          <p:cNvPr id="30" name="CaixaDeTexto 29"/>
          <p:cNvSpPr txBox="1"/>
          <p:nvPr/>
        </p:nvSpPr>
        <p:spPr>
          <a:xfrm>
            <a:off x="4307046" y="6098178"/>
            <a:ext cx="18002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PT" sz="1800" b="0" i="0" u="none" strike="noStrike" kern="1200" cap="none" spc="0" normalizeH="0" baseline="0" noProof="0" dirty="0" err="1">
                <a:ln>
                  <a:noFill/>
                </a:ln>
                <a:solidFill>
                  <a:prstClr val="white"/>
                </a:solidFill>
                <a:effectLst/>
                <a:uLnTx/>
                <a:uFillTx/>
                <a:latin typeface="Century Gothic" panose="020B0502020202020204"/>
                <a:ea typeface="+mn-ea"/>
                <a:cs typeface="+mn-cs"/>
              </a:rPr>
              <a:t>Safe/Kernel</a:t>
            </a:r>
          </a:p>
        </p:txBody>
      </p:sp>
      <p:sp>
        <p:nvSpPr>
          <p:cNvPr id="31" name="CaixaDeTexto 30"/>
          <p:cNvSpPr txBox="1"/>
          <p:nvPr/>
        </p:nvSpPr>
        <p:spPr>
          <a:xfrm>
            <a:off x="8411502" y="3433883"/>
            <a:ext cx="1800200"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PT" sz="1800" b="0" i="0" u="none" strike="noStrike" kern="1200" cap="none" spc="0" normalizeH="0" baseline="0" noProof="0" dirty="0" err="1">
                <a:ln>
                  <a:noFill/>
                </a:ln>
                <a:solidFill>
                  <a:prstClr val="white"/>
                </a:solidFill>
                <a:effectLst/>
                <a:uLnTx/>
                <a:uFillTx/>
                <a:latin typeface="Century Gothic" panose="020B0502020202020204"/>
                <a:ea typeface="+mn-ea"/>
                <a:cs typeface="+mn-cs"/>
              </a:rPr>
              <a:t>Epistemic</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PT" sz="1800" b="0" i="0" u="none" strike="noStrike" kern="1200" cap="none" spc="0" normalizeH="0" baseline="0" noProof="0" dirty="0" err="1">
                <a:ln>
                  <a:noFill/>
                </a:ln>
                <a:solidFill>
                  <a:prstClr val="white"/>
                </a:solidFill>
                <a:effectLst/>
                <a:uLnTx/>
                <a:uFillTx/>
                <a:latin typeface="Century Gothic" panose="020B0502020202020204"/>
                <a:ea typeface="+mn-ea"/>
                <a:cs typeface="+mn-cs"/>
              </a:rPr>
              <a:t>Entrenchment</a:t>
            </a:r>
          </a:p>
        </p:txBody>
      </p:sp>
      <p:sp>
        <p:nvSpPr>
          <p:cNvPr id="32" name="CaixaDeTexto 31"/>
          <p:cNvSpPr txBox="1"/>
          <p:nvPr/>
        </p:nvSpPr>
        <p:spPr>
          <a:xfrm>
            <a:off x="6899334" y="6098179"/>
            <a:ext cx="1800200"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PT" sz="1800" b="0" i="0" u="none" strike="noStrike" kern="1200" cap="none" spc="0" normalizeH="0" baseline="0" noProof="0" dirty="0" err="1">
                <a:ln>
                  <a:noFill/>
                </a:ln>
                <a:solidFill>
                  <a:prstClr val="white"/>
                </a:solidFill>
                <a:effectLst/>
                <a:uLnTx/>
                <a:uFillTx/>
                <a:latin typeface="Century Gothic" panose="020B0502020202020204"/>
                <a:ea typeface="+mn-ea"/>
                <a:cs typeface="+mn-cs"/>
              </a:rPr>
              <a:t>Possible</a:t>
            </a:r>
            <a:r>
              <a:rPr kumimoji="0" lang="pt-PT" sz="1800" b="0" i="0" u="none" strike="noStrike" kern="1200" cap="none" spc="0" normalizeH="0" baseline="0" noProof="0" dirty="0">
                <a:ln>
                  <a:noFill/>
                </a:ln>
                <a:solidFill>
                  <a:prstClr val="white"/>
                </a:solidFill>
                <a:effectLst/>
                <a:uLnTx/>
                <a:uFillTx/>
                <a:latin typeface="Century Gothic" panose="020B0502020202020204"/>
                <a:ea typeface="+mn-ea"/>
                <a:cs typeface="+mn-cs"/>
              </a:rPr>
              <a:t> </a:t>
            </a:r>
            <a:r>
              <a:rPr kumimoji="0" lang="pt-PT" sz="1800" b="0" i="0" u="none" strike="noStrike" kern="1200" cap="none" spc="0" normalizeH="0" baseline="0" noProof="0" dirty="0" err="1">
                <a:ln>
                  <a:noFill/>
                </a:ln>
                <a:solidFill>
                  <a:prstClr val="white"/>
                </a:solidFill>
                <a:effectLst/>
                <a:uLnTx/>
                <a:uFillTx/>
                <a:latin typeface="Century Gothic" panose="020B0502020202020204"/>
                <a:ea typeface="+mn-ea"/>
                <a:cs typeface="+mn-cs"/>
              </a:rPr>
              <a:t>Worlds</a:t>
            </a:r>
            <a:endParaRPr kumimoji="0" lang="pt-PT" sz="1800" b="0" i="0" u="none" strike="noStrike" kern="1200" cap="none" spc="0" normalizeH="0" baseline="0" noProof="0" dirty="0">
              <a:ln>
                <a:noFill/>
              </a:ln>
              <a:solidFill>
                <a:prstClr val="white"/>
              </a:solidFill>
              <a:effectLst/>
              <a:uLnTx/>
              <a:uFillTx/>
              <a:latin typeface="Century Gothic" panose="020B0502020202020204"/>
              <a:ea typeface="+mn-ea"/>
              <a:cs typeface="+mn-cs"/>
            </a:endParaRPr>
          </a:p>
        </p:txBody>
      </p:sp>
      <p:grpSp>
        <p:nvGrpSpPr>
          <p:cNvPr id="2" name="Grupo 34"/>
          <p:cNvGrpSpPr/>
          <p:nvPr/>
        </p:nvGrpSpPr>
        <p:grpSpPr>
          <a:xfrm>
            <a:off x="4677703" y="2419422"/>
            <a:ext cx="3739547" cy="3562764"/>
            <a:chOff x="3214464" y="1550444"/>
            <a:chExt cx="3739547" cy="3562764"/>
          </a:xfrm>
        </p:grpSpPr>
        <p:grpSp>
          <p:nvGrpSpPr>
            <p:cNvPr id="3" name="Grupo 21"/>
            <p:cNvGrpSpPr/>
            <p:nvPr/>
          </p:nvGrpSpPr>
          <p:grpSpPr>
            <a:xfrm>
              <a:off x="3214464" y="1550444"/>
              <a:ext cx="3733800" cy="3560400"/>
              <a:chOff x="2782416" y="1550444"/>
              <a:chExt cx="3733800" cy="3560400"/>
            </a:xfrm>
          </p:grpSpPr>
          <p:sp>
            <p:nvSpPr>
              <p:cNvPr id="43" name="Regular Pentagon 33"/>
              <p:cNvSpPr/>
              <p:nvPr/>
            </p:nvSpPr>
            <p:spPr>
              <a:xfrm>
                <a:off x="2782416" y="1550444"/>
                <a:ext cx="3733800" cy="3560400"/>
              </a:xfrm>
              <a:prstGeom prst="pentagon">
                <a:avLst/>
              </a:prstGeom>
              <a:ln w="3175">
                <a:solidFill>
                  <a:schemeClr val="bg2">
                    <a:lumMod val="20000"/>
                    <a:lumOff val="80000"/>
                  </a:schemeClr>
                </a:solidFill>
              </a:ln>
              <a:effectLst>
                <a:glow rad="228600">
                  <a:schemeClr val="bg2">
                    <a:lumMod val="20000"/>
                    <a:lumOff val="80000"/>
                    <a:alpha val="40000"/>
                  </a:schemeClr>
                </a:glow>
              </a:effectLst>
            </p:spPr>
            <p:style>
              <a:lnRef idx="1">
                <a:schemeClr val="accent1"/>
              </a:lnRef>
              <a:fillRef idx="1002">
                <a:schemeClr val="lt2"/>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w="12700">
                    <a:solidFill>
                      <a:srgbClr val="F8F8F8">
                        <a:satMod val="155000"/>
                      </a:srgbClr>
                    </a:solidFill>
                    <a:prstDash val="solid"/>
                  </a:ln>
                  <a:solidFill>
                    <a:srgbClr val="000000">
                      <a:tint val="85000"/>
                      <a:satMod val="155000"/>
                    </a:srgbClr>
                  </a:solidFill>
                  <a:effectLst>
                    <a:outerShdw blurRad="41275" dist="20320" dir="1800000" algn="tl" rotWithShape="0">
                      <a:srgbClr val="000000">
                        <a:alpha val="40000"/>
                      </a:srgbClr>
                    </a:outerShdw>
                  </a:effectLst>
                  <a:uLnTx/>
                  <a:uFillTx/>
                  <a:latin typeface="Century Gothic" panose="020B0502020202020204"/>
                  <a:ea typeface="+mn-ea"/>
                  <a:cs typeface="+mn-cs"/>
                </a:endParaRPr>
              </a:p>
            </p:txBody>
          </p:sp>
          <p:sp>
            <p:nvSpPr>
              <p:cNvPr id="44" name="Regular Pentagon 43"/>
              <p:cNvSpPr>
                <a:spLocks noChangeAspect="1"/>
              </p:cNvSpPr>
              <p:nvPr/>
            </p:nvSpPr>
            <p:spPr>
              <a:xfrm>
                <a:off x="3415662" y="2239303"/>
                <a:ext cx="2426970" cy="2314260"/>
              </a:xfrm>
              <a:prstGeom prst="pentagon">
                <a:avLst/>
              </a:prstGeom>
            </p:spPr>
            <p:style>
              <a:lnRef idx="1">
                <a:schemeClr val="dk1"/>
              </a:lnRef>
              <a:fillRef idx="1002">
                <a:schemeClr val="lt2"/>
              </a:fillRef>
              <a:effectRef idx="1">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p:txBody>
          </p:sp>
          <p:sp>
            <p:nvSpPr>
              <p:cNvPr id="45" name="Regular Pentagon 44"/>
              <p:cNvSpPr>
                <a:spLocks noChangeAspect="1"/>
              </p:cNvSpPr>
              <p:nvPr/>
            </p:nvSpPr>
            <p:spPr>
              <a:xfrm>
                <a:off x="4069077" y="2925201"/>
                <a:ext cx="1120140" cy="1068120"/>
              </a:xfrm>
              <a:prstGeom prst="pentagon">
                <a:avLst/>
              </a:prstGeom>
            </p:spPr>
            <p:style>
              <a:lnRef idx="1">
                <a:schemeClr val="dk1"/>
              </a:lnRef>
              <a:fillRef idx="1002">
                <a:schemeClr val="lt2"/>
              </a:fillRef>
              <a:effectRef idx="1">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p:txBody>
          </p:sp>
        </p:grpSp>
        <p:grpSp>
          <p:nvGrpSpPr>
            <p:cNvPr id="4" name="Group 45"/>
            <p:cNvGrpSpPr/>
            <p:nvPr/>
          </p:nvGrpSpPr>
          <p:grpSpPr>
            <a:xfrm>
              <a:off x="3226340" y="1556794"/>
              <a:ext cx="3727671" cy="3556414"/>
              <a:chOff x="2794292" y="1556794"/>
              <a:chExt cx="3727671" cy="3556414"/>
            </a:xfrm>
          </p:grpSpPr>
          <p:cxnSp>
            <p:nvCxnSpPr>
              <p:cNvPr id="38" name="Straight Connector 26"/>
              <p:cNvCxnSpPr/>
              <p:nvPr/>
            </p:nvCxnSpPr>
            <p:spPr>
              <a:xfrm rot="16200000" flipH="1">
                <a:off x="3669804" y="2530996"/>
                <a:ext cx="1948406" cy="1"/>
              </a:xfrm>
              <a:prstGeom prst="line">
                <a:avLst/>
              </a:prstGeom>
              <a:ln/>
            </p:spPr>
            <p:style>
              <a:lnRef idx="2">
                <a:schemeClr val="accent6"/>
              </a:lnRef>
              <a:fillRef idx="0">
                <a:schemeClr val="accent6"/>
              </a:fillRef>
              <a:effectRef idx="1">
                <a:schemeClr val="accent6"/>
              </a:effectRef>
              <a:fontRef idx="minor">
                <a:schemeClr val="tx1"/>
              </a:fontRef>
            </p:style>
          </p:cxnSp>
          <p:cxnSp>
            <p:nvCxnSpPr>
              <p:cNvPr id="39" name="Straight Connector 34"/>
              <p:cNvCxnSpPr/>
              <p:nvPr/>
            </p:nvCxnSpPr>
            <p:spPr>
              <a:xfrm flipH="1">
                <a:off x="4652153" y="2894699"/>
                <a:ext cx="1869810" cy="606309"/>
              </a:xfrm>
              <a:prstGeom prst="line">
                <a:avLst/>
              </a:prstGeom>
              <a:ln/>
            </p:spPr>
            <p:style>
              <a:lnRef idx="2">
                <a:schemeClr val="accent6"/>
              </a:lnRef>
              <a:fillRef idx="0">
                <a:schemeClr val="accent6"/>
              </a:fillRef>
              <a:effectRef idx="1">
                <a:schemeClr val="accent6"/>
              </a:effectRef>
              <a:fontRef idx="minor">
                <a:schemeClr val="tx1"/>
              </a:fontRef>
            </p:style>
          </p:cxnSp>
          <p:cxnSp>
            <p:nvCxnSpPr>
              <p:cNvPr id="40" name="Straight Connector 35"/>
              <p:cNvCxnSpPr/>
              <p:nvPr/>
            </p:nvCxnSpPr>
            <p:spPr>
              <a:xfrm rot="16200000" flipV="1">
                <a:off x="4417599" y="3714356"/>
                <a:ext cx="1595312" cy="1153995"/>
              </a:xfrm>
              <a:prstGeom prst="line">
                <a:avLst/>
              </a:prstGeom>
              <a:ln/>
            </p:spPr>
            <p:style>
              <a:lnRef idx="2">
                <a:schemeClr val="accent6"/>
              </a:lnRef>
              <a:fillRef idx="0">
                <a:schemeClr val="accent6"/>
              </a:fillRef>
              <a:effectRef idx="1">
                <a:schemeClr val="accent6"/>
              </a:effectRef>
              <a:fontRef idx="minor">
                <a:schemeClr val="tx1"/>
              </a:fontRef>
            </p:style>
          </p:cxnSp>
          <p:cxnSp>
            <p:nvCxnSpPr>
              <p:cNvPr id="41" name="Straight Connector 36"/>
              <p:cNvCxnSpPr/>
              <p:nvPr/>
            </p:nvCxnSpPr>
            <p:spPr>
              <a:xfrm rot="5400000" flipH="1" flipV="1">
                <a:off x="3264687" y="3738834"/>
                <a:ext cx="1602259" cy="1146490"/>
              </a:xfrm>
              <a:prstGeom prst="line">
                <a:avLst/>
              </a:prstGeom>
              <a:ln/>
            </p:spPr>
            <p:style>
              <a:lnRef idx="2">
                <a:schemeClr val="accent6"/>
              </a:lnRef>
              <a:fillRef idx="0">
                <a:schemeClr val="accent6"/>
              </a:fillRef>
              <a:effectRef idx="1">
                <a:schemeClr val="accent6"/>
              </a:effectRef>
              <a:fontRef idx="minor">
                <a:schemeClr val="tx1"/>
              </a:fontRef>
            </p:style>
          </p:cxnSp>
          <p:cxnSp>
            <p:nvCxnSpPr>
              <p:cNvPr id="42" name="Straight Connector 37"/>
              <p:cNvCxnSpPr/>
              <p:nvPr/>
            </p:nvCxnSpPr>
            <p:spPr>
              <a:xfrm>
                <a:off x="2794292" y="2915885"/>
                <a:ext cx="1849716" cy="585123"/>
              </a:xfrm>
              <a:prstGeom prst="line">
                <a:avLst/>
              </a:prstGeom>
              <a:ln/>
            </p:spPr>
            <p:style>
              <a:lnRef idx="2">
                <a:schemeClr val="accent6"/>
              </a:lnRef>
              <a:fillRef idx="0">
                <a:schemeClr val="accent6"/>
              </a:fillRef>
              <a:effectRef idx="1">
                <a:schemeClr val="accent6"/>
              </a:effectRef>
              <a:fontRef idx="minor">
                <a:schemeClr val="tx1"/>
              </a:fontRef>
            </p:style>
          </p:cxnSp>
        </p:grpSp>
      </p:grpSp>
      <p:sp>
        <p:nvSpPr>
          <p:cNvPr id="46" name="TextBox 51"/>
          <p:cNvSpPr txBox="1"/>
          <p:nvPr/>
        </p:nvSpPr>
        <p:spPr>
          <a:xfrm>
            <a:off x="1919536" y="332656"/>
            <a:ext cx="2514600" cy="110799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600" b="1" i="0" u="none" strike="noStrike" kern="1200" cap="none" spc="0" normalizeH="0" baseline="0" noProof="0" dirty="0">
                <a:ln>
                  <a:noFill/>
                </a:ln>
                <a:solidFill>
                  <a:prstClr val="white"/>
                </a:solidFill>
                <a:effectLst>
                  <a:reflection blurRad="6350" stA="50000" endA="300" endPos="50000" dist="29997" dir="5400000" sy="-100000" algn="bl" rotWithShape="0"/>
                </a:effectLst>
                <a:uLnTx/>
                <a:uFillTx/>
                <a:latin typeface="Century Gothic" panose="020B0502020202020204"/>
                <a:ea typeface="+mn-ea"/>
                <a:cs typeface="+mn-cs"/>
              </a:rPr>
              <a:t>AGM</a:t>
            </a:r>
            <a:endParaRPr kumimoji="0" lang="en-US" sz="4400" b="1" i="0" u="none" strike="noStrike" kern="1200" cap="none" spc="0" normalizeH="0" baseline="0" noProof="0" dirty="0">
              <a:ln>
                <a:noFill/>
              </a:ln>
              <a:solidFill>
                <a:prstClr val="white"/>
              </a:solidFill>
              <a:effectLst>
                <a:reflection blurRad="6350" stA="50000" endA="300" endPos="50000" dist="29997" dir="5400000" sy="-100000" algn="bl" rotWithShape="0"/>
              </a:effectLst>
              <a:uLnTx/>
              <a:uFillTx/>
              <a:latin typeface="Century Gothic" panose="020B0502020202020204"/>
              <a:ea typeface="+mn-ea"/>
              <a:cs typeface="+mn-cs"/>
            </a:endParaRPr>
          </a:p>
        </p:txBody>
      </p:sp>
      <p:sp>
        <p:nvSpPr>
          <p:cNvPr id="20" name="Subtitle 2"/>
          <p:cNvSpPr txBox="1">
            <a:spLocks/>
          </p:cNvSpPr>
          <p:nvPr/>
        </p:nvSpPr>
        <p:spPr>
          <a:xfrm>
            <a:off x="5393300" y="517337"/>
            <a:ext cx="4818402" cy="657394"/>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marL="0" indent="0" algn="ctr">
              <a:spcBef>
                <a:spcPts val="800"/>
              </a:spcBef>
              <a:buClr>
                <a:srgbClr val="F2F2F2"/>
              </a:buClr>
              <a:buFont typeface="Arial" charset="0"/>
              <a:buNone/>
              <a:defRPr lang="pt-PT" sz="3200" dirty="0">
                <a:ln w="19050">
                  <a:solidFill>
                    <a:schemeClr val="tx2">
                      <a:tint val="1000"/>
                    </a:schemeClr>
                  </a:solidFill>
                  <a:prstDash val="solid"/>
                </a:ln>
                <a:effectLst>
                  <a:outerShdw blurRad="50000" dist="50800" dir="7500000" algn="tl">
                    <a:srgbClr val="000000">
                      <a:shade val="5000"/>
                      <a:alpha val="35000"/>
                    </a:srgbClr>
                  </a:outerShdw>
                </a:effectLst>
                <a:latin typeface="+mn-lt"/>
                <a:cs typeface="+mn-cs"/>
              </a:defRPr>
            </a:lvl1pPr>
            <a:lvl2pPr indent="0" algn="ctr">
              <a:spcBef>
                <a:spcPts val="700"/>
              </a:spcBef>
              <a:buClr>
                <a:srgbClr val="F2F2F2"/>
              </a:buClr>
              <a:buFont typeface="Arial" charset="0"/>
              <a:buNone/>
              <a:defRPr sz="2800">
                <a:latin typeface="+mn-lt"/>
                <a:cs typeface="+mn-cs"/>
              </a:defRPr>
            </a:lvl2pPr>
            <a:lvl3pPr indent="0" algn="ctr">
              <a:spcBef>
                <a:spcPts val="600"/>
              </a:spcBef>
              <a:buClr>
                <a:srgbClr val="F2F2F2"/>
              </a:buClr>
              <a:buFont typeface="Arial" charset="0"/>
              <a:buNone/>
              <a:defRPr sz="2400">
                <a:latin typeface="+mn-lt"/>
                <a:cs typeface="+mn-cs"/>
              </a:defRPr>
            </a:lvl3pPr>
            <a:lvl4pPr indent="0" algn="ctr">
              <a:spcBef>
                <a:spcPts val="500"/>
              </a:spcBef>
              <a:buClr>
                <a:srgbClr val="F2F2F2"/>
              </a:buClr>
              <a:buFont typeface="Arial" charset="0"/>
              <a:buNone/>
              <a:defRPr sz="2000">
                <a:latin typeface="+mn-lt"/>
                <a:cs typeface="+mn-cs"/>
              </a:defRPr>
            </a:lvl4pPr>
            <a:lvl5pPr indent="0" algn="ctr">
              <a:spcBef>
                <a:spcPts val="500"/>
              </a:spcBef>
              <a:buClr>
                <a:srgbClr val="F2F2F2"/>
              </a:buClr>
              <a:buFont typeface="Arial" charset="0"/>
              <a:buNone/>
              <a:defRPr sz="2000">
                <a:latin typeface="+mn-lt"/>
                <a:cs typeface="+mn-cs"/>
              </a:defRPr>
            </a:lvl5pPr>
            <a:lvl6pPr indent="0" algn="ctr" defTabSz="449263" fontAlgn="base">
              <a:lnSpc>
                <a:spcPct val="92000"/>
              </a:lnSpc>
              <a:spcBef>
                <a:spcPts val="500"/>
              </a:spcBef>
              <a:spcAft>
                <a:spcPct val="0"/>
              </a:spcAft>
              <a:buClr>
                <a:srgbClr val="F2F2F2"/>
              </a:buClr>
              <a:buSzPct val="100000"/>
              <a:buFont typeface="Arial" charset="0"/>
              <a:buNone/>
              <a:defRPr sz="2000">
                <a:solidFill>
                  <a:srgbClr val="F2F2F2"/>
                </a:solidFill>
                <a:latin typeface="+mn-lt"/>
                <a:cs typeface="+mn-cs"/>
              </a:defRPr>
            </a:lvl6pPr>
            <a:lvl7pPr indent="0" algn="ctr" defTabSz="449263" fontAlgn="base">
              <a:lnSpc>
                <a:spcPct val="92000"/>
              </a:lnSpc>
              <a:spcBef>
                <a:spcPts val="500"/>
              </a:spcBef>
              <a:spcAft>
                <a:spcPct val="0"/>
              </a:spcAft>
              <a:buClr>
                <a:srgbClr val="F2F2F2"/>
              </a:buClr>
              <a:buSzPct val="100000"/>
              <a:buFont typeface="Arial" charset="0"/>
              <a:buNone/>
              <a:defRPr sz="2000">
                <a:solidFill>
                  <a:srgbClr val="F2F2F2"/>
                </a:solidFill>
                <a:latin typeface="+mn-lt"/>
                <a:cs typeface="+mn-cs"/>
              </a:defRPr>
            </a:lvl7pPr>
            <a:lvl8pPr indent="0" algn="ctr" defTabSz="449263" fontAlgn="base">
              <a:lnSpc>
                <a:spcPct val="92000"/>
              </a:lnSpc>
              <a:spcBef>
                <a:spcPts val="500"/>
              </a:spcBef>
              <a:spcAft>
                <a:spcPct val="0"/>
              </a:spcAft>
              <a:buClr>
                <a:srgbClr val="F2F2F2"/>
              </a:buClr>
              <a:buSzPct val="100000"/>
              <a:buFont typeface="Arial" charset="0"/>
              <a:buNone/>
              <a:defRPr sz="2000">
                <a:solidFill>
                  <a:srgbClr val="F2F2F2"/>
                </a:solidFill>
                <a:latin typeface="+mn-lt"/>
                <a:cs typeface="+mn-cs"/>
              </a:defRPr>
            </a:lvl8pPr>
            <a:lvl9pPr indent="0" algn="ctr" defTabSz="449263" fontAlgn="base">
              <a:lnSpc>
                <a:spcPct val="92000"/>
              </a:lnSpc>
              <a:spcBef>
                <a:spcPts val="500"/>
              </a:spcBef>
              <a:spcAft>
                <a:spcPct val="0"/>
              </a:spcAft>
              <a:buClr>
                <a:srgbClr val="F2F2F2"/>
              </a:buClr>
              <a:buSzPct val="100000"/>
              <a:buFont typeface="Arial" charset="0"/>
              <a:buNone/>
              <a:defRPr sz="2000">
                <a:solidFill>
                  <a:srgbClr val="F2F2F2"/>
                </a:solidFill>
                <a:latin typeface="+mn-lt"/>
                <a:cs typeface="+mn-cs"/>
              </a:defRPr>
            </a:lvl9pPr>
          </a:lstStyle>
          <a:p>
            <a:pPr marL="0" marR="0" lvl="0" indent="0" algn="l" defTabSz="914400" rtl="0" eaLnBrk="1" fontAlgn="auto" latinLnBrk="0" hangingPunct="1">
              <a:lnSpc>
                <a:spcPct val="100000"/>
              </a:lnSpc>
              <a:spcBef>
                <a:spcPts val="800"/>
              </a:spcBef>
              <a:spcAft>
                <a:spcPts val="0"/>
              </a:spcAft>
              <a:buClr>
                <a:srgbClr val="F2F2F2"/>
              </a:buClr>
              <a:buSzTx/>
              <a:buFont typeface="Arial" charset="0"/>
              <a:buNone/>
              <a:tabLst/>
              <a:defRPr/>
            </a:pPr>
            <a:r>
              <a:rPr kumimoji="0" lang="en-GB" sz="3200" b="0" i="0" u="none" strike="noStrike" kern="1200" cap="none" spc="0" normalizeH="0" baseline="0" noProof="0" dirty="0">
                <a:ln w="19050">
                  <a:solidFill>
                    <a:srgbClr val="F8F8F8">
                      <a:tint val="1000"/>
                    </a:srgbClr>
                  </a:solidFill>
                  <a:prstDash val="solid"/>
                </a:ln>
                <a:solidFill>
                  <a:prstClr val="white"/>
                </a:solidFill>
                <a:effectLst>
                  <a:outerShdw blurRad="50000" dist="50800" dir="7500000" algn="tl">
                    <a:srgbClr val="000000">
                      <a:shade val="5000"/>
                      <a:alpha val="35000"/>
                    </a:srgbClr>
                  </a:outerShdw>
                </a:effectLst>
                <a:uLnTx/>
                <a:uFillTx/>
                <a:latin typeface="Century Gothic" panose="020B0502020202020204"/>
                <a:ea typeface="+mn-ea"/>
                <a:cs typeface="+mn-cs"/>
              </a:rPr>
              <a:t>5 different equivalent presentations </a:t>
            </a:r>
          </a:p>
        </p:txBody>
      </p:sp>
      <p:sp>
        <p:nvSpPr>
          <p:cNvPr id="5" name="Slide Number Placeholder 4">
            <a:extLst>
              <a:ext uri="{FF2B5EF4-FFF2-40B4-BE49-F238E27FC236}">
                <a16:creationId xmlns:a16="http://schemas.microsoft.com/office/drawing/2014/main" id="{18E2CEFE-A1EA-476A-9B86-9C5D778BF86E}"/>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D57F1E4F-1CFF-5643-939E-02111984F565}" type="slidenum">
              <a:rPr kumimoji="0" lang="en-US" sz="2800" b="0" i="0" u="none" strike="noStrike" kern="1200" cap="none" spc="0" normalizeH="0" baseline="0" noProof="0" smtClean="0">
                <a:ln>
                  <a:noFill/>
                </a:ln>
                <a:solidFill>
                  <a:prstClr val="white">
                    <a:tint val="75000"/>
                  </a:prstClr>
                </a:solidFill>
                <a:effectLst/>
                <a:uLnTx/>
                <a:uFillTx/>
                <a:latin typeface="Century Gothic" panose="020B050202020202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42</a:t>
            </a:fld>
            <a:endParaRPr kumimoji="0" lang="en-US" sz="2800" b="0" i="0" u="none" strike="noStrike" kern="1200" cap="none" spc="0" normalizeH="0" baseline="0" noProof="0" dirty="0">
              <a:ln>
                <a:noFill/>
              </a:ln>
              <a:solidFill>
                <a:prstClr val="white">
                  <a:tint val="75000"/>
                </a:prstClr>
              </a:solidFill>
              <a:effectLst/>
              <a:uLnTx/>
              <a:uFillTx/>
              <a:latin typeface="Century Gothic" panose="020B0502020202020204"/>
              <a:ea typeface="+mn-ea"/>
              <a:cs typeface="+mn-cs"/>
            </a:endParaRPr>
          </a:p>
        </p:txBody>
      </p:sp>
    </p:spTree>
    <p:extLst>
      <p:ext uri="{BB962C8B-B14F-4D97-AF65-F5344CB8AC3E}">
        <p14:creationId xmlns:p14="http://schemas.microsoft.com/office/powerpoint/2010/main" val="4070564136"/>
      </p:ext>
    </p:extLst>
  </p:cSld>
  <p:clrMapOvr>
    <a:masterClrMapping/>
  </p:clrMapOvr>
  <mc:AlternateContent xmlns:mc="http://schemas.openxmlformats.org/markup-compatibility/2006" xmlns:p14="http://schemas.microsoft.com/office/powerpoint/2010/main">
    <mc:Choice Requires="p14">
      <p:transition spd="slow" p14:dur="2000">
        <p14:flythrough/>
      </p:transition>
    </mc:Choice>
    <mc:Fallback xmlns="">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CaixaDeTexto 22"/>
          <p:cNvSpPr txBox="1"/>
          <p:nvPr/>
        </p:nvSpPr>
        <p:spPr>
          <a:xfrm>
            <a:off x="5675198" y="2065730"/>
            <a:ext cx="1800200" cy="369332"/>
          </a:xfrm>
          <a:prstGeom prst="rect">
            <a:avLst/>
          </a:prstGeom>
          <a:noFill/>
        </p:spPr>
        <p:txBody>
          <a:bodyPr wrap="square" rtlCol="0">
            <a:spAutoFit/>
          </a:bodyPr>
          <a:lstStyle>
            <a:defPPr>
              <a:defRPr lang="en-US"/>
            </a:defPPr>
            <a:lvl1pPr marR="0" lvl="0" indent="0" algn="ctr" fontAlgn="auto">
              <a:lnSpc>
                <a:spcPct val="100000"/>
              </a:lnSpc>
              <a:spcBef>
                <a:spcPts val="0"/>
              </a:spcBef>
              <a:spcAft>
                <a:spcPts val="0"/>
              </a:spcAft>
              <a:buClrTx/>
              <a:buSzTx/>
              <a:buFontTx/>
              <a:buNone/>
              <a:tabLst/>
              <a:defRPr kumimoji="0" b="0" i="0" u="none" strike="noStrike" cap="none" spc="0" normalizeH="0" baseline="0">
                <a:ln>
                  <a:noFill/>
                </a:ln>
                <a:solidFill>
                  <a:prstClr val="white"/>
                </a:solidFill>
                <a:effectLst/>
                <a:uLnTx/>
                <a:uFillTx/>
                <a:latin typeface="Century Gothic" panose="020B0502020202020204"/>
              </a:defRPr>
            </a:lvl1pPr>
          </a:lstStyle>
          <a:p>
            <a:r>
              <a:rPr lang="pt-PT" dirty="0" err="1"/>
              <a:t>Postulates</a:t>
            </a:r>
            <a:endParaRPr lang="pt-PT" dirty="0"/>
          </a:p>
        </p:txBody>
      </p:sp>
      <p:sp>
        <p:nvSpPr>
          <p:cNvPr id="29" name="CaixaDeTexto 28"/>
          <p:cNvSpPr txBox="1"/>
          <p:nvPr/>
        </p:nvSpPr>
        <p:spPr>
          <a:xfrm>
            <a:off x="3082910" y="3577898"/>
            <a:ext cx="1800200" cy="369332"/>
          </a:xfrm>
          <a:prstGeom prst="rect">
            <a:avLst/>
          </a:prstGeom>
          <a:noFill/>
        </p:spPr>
        <p:txBody>
          <a:bodyPr wrap="square" rtlCol="0">
            <a:spAutoFit/>
          </a:bodyPr>
          <a:lstStyle>
            <a:defPPr>
              <a:defRPr lang="en-US"/>
            </a:defPPr>
            <a:lvl1pPr marR="0" lvl="0" indent="0" algn="ctr" fontAlgn="auto">
              <a:lnSpc>
                <a:spcPct val="100000"/>
              </a:lnSpc>
              <a:spcBef>
                <a:spcPts val="0"/>
              </a:spcBef>
              <a:spcAft>
                <a:spcPts val="0"/>
              </a:spcAft>
              <a:buClrTx/>
              <a:buSzTx/>
              <a:buFontTx/>
              <a:buNone/>
              <a:tabLst/>
              <a:defRPr kumimoji="0" b="1" i="0" u="none" strike="noStrike" cap="none" spc="0" normalizeH="0" baseline="0">
                <a:ln>
                  <a:noFill/>
                </a:ln>
                <a:solidFill>
                  <a:srgbClr val="FFFF00"/>
                </a:solidFill>
                <a:effectLst/>
                <a:uLnTx/>
                <a:uFillTx/>
                <a:latin typeface="Century Gothic" panose="020B0502020202020204"/>
              </a:defRPr>
            </a:lvl1pPr>
          </a:lstStyle>
          <a:p>
            <a:r>
              <a:rPr lang="pt-PT" dirty="0" err="1"/>
              <a:t>Partial</a:t>
            </a:r>
            <a:r>
              <a:rPr lang="pt-PT" dirty="0"/>
              <a:t> </a:t>
            </a:r>
            <a:r>
              <a:rPr lang="pt-PT" dirty="0" err="1"/>
              <a:t>Meet</a:t>
            </a:r>
            <a:endParaRPr lang="pt-PT" dirty="0"/>
          </a:p>
        </p:txBody>
      </p:sp>
      <p:sp>
        <p:nvSpPr>
          <p:cNvPr id="30" name="CaixaDeTexto 29"/>
          <p:cNvSpPr txBox="1"/>
          <p:nvPr/>
        </p:nvSpPr>
        <p:spPr>
          <a:xfrm>
            <a:off x="4307046" y="6098178"/>
            <a:ext cx="18002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PT" sz="1800" b="0" i="0" u="none" strike="noStrike" kern="1200" cap="none" spc="0" normalizeH="0" baseline="0" noProof="0" dirty="0" err="1">
                <a:ln>
                  <a:noFill/>
                </a:ln>
                <a:solidFill>
                  <a:prstClr val="white"/>
                </a:solidFill>
                <a:effectLst/>
                <a:uLnTx/>
                <a:uFillTx/>
                <a:latin typeface="Century Gothic" panose="020B0502020202020204"/>
                <a:ea typeface="+mn-ea"/>
                <a:cs typeface="+mn-cs"/>
              </a:rPr>
              <a:t>Safe/Kernel</a:t>
            </a:r>
          </a:p>
        </p:txBody>
      </p:sp>
      <p:sp>
        <p:nvSpPr>
          <p:cNvPr id="31" name="CaixaDeTexto 30"/>
          <p:cNvSpPr txBox="1"/>
          <p:nvPr/>
        </p:nvSpPr>
        <p:spPr>
          <a:xfrm>
            <a:off x="8411502" y="3433883"/>
            <a:ext cx="1800200"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PT" sz="1800" b="0" i="0" u="none" strike="noStrike" kern="1200" cap="none" spc="0" normalizeH="0" baseline="0" noProof="0" dirty="0" err="1">
                <a:ln>
                  <a:noFill/>
                </a:ln>
                <a:solidFill>
                  <a:prstClr val="white"/>
                </a:solidFill>
                <a:effectLst/>
                <a:uLnTx/>
                <a:uFillTx/>
                <a:latin typeface="Century Gothic" panose="020B0502020202020204"/>
                <a:ea typeface="+mn-ea"/>
                <a:cs typeface="+mn-cs"/>
              </a:rPr>
              <a:t>Epistemic</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PT" sz="1800" b="0" i="0" u="none" strike="noStrike" kern="1200" cap="none" spc="0" normalizeH="0" baseline="0" noProof="0" dirty="0" err="1">
                <a:ln>
                  <a:noFill/>
                </a:ln>
                <a:solidFill>
                  <a:prstClr val="white"/>
                </a:solidFill>
                <a:effectLst/>
                <a:uLnTx/>
                <a:uFillTx/>
                <a:latin typeface="Century Gothic" panose="020B0502020202020204"/>
                <a:ea typeface="+mn-ea"/>
                <a:cs typeface="+mn-cs"/>
              </a:rPr>
              <a:t>Entrenchment</a:t>
            </a:r>
          </a:p>
        </p:txBody>
      </p:sp>
      <p:sp>
        <p:nvSpPr>
          <p:cNvPr id="32" name="CaixaDeTexto 31"/>
          <p:cNvSpPr txBox="1"/>
          <p:nvPr/>
        </p:nvSpPr>
        <p:spPr>
          <a:xfrm>
            <a:off x="6899334" y="6098179"/>
            <a:ext cx="1800200"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PT" sz="1800" b="0" i="0" u="none" strike="noStrike" kern="1200" cap="none" spc="0" normalizeH="0" baseline="0" noProof="0" dirty="0" err="1">
                <a:ln>
                  <a:noFill/>
                </a:ln>
                <a:solidFill>
                  <a:prstClr val="white"/>
                </a:solidFill>
                <a:effectLst/>
                <a:uLnTx/>
                <a:uFillTx/>
                <a:latin typeface="Century Gothic" panose="020B0502020202020204"/>
                <a:ea typeface="+mn-ea"/>
                <a:cs typeface="+mn-cs"/>
              </a:rPr>
              <a:t>Possible</a:t>
            </a:r>
            <a:r>
              <a:rPr kumimoji="0" lang="pt-PT" sz="1800" b="0" i="0" u="none" strike="noStrike" kern="1200" cap="none" spc="0" normalizeH="0" baseline="0" noProof="0" dirty="0">
                <a:ln>
                  <a:noFill/>
                </a:ln>
                <a:solidFill>
                  <a:prstClr val="white"/>
                </a:solidFill>
                <a:effectLst/>
                <a:uLnTx/>
                <a:uFillTx/>
                <a:latin typeface="Century Gothic" panose="020B0502020202020204"/>
                <a:ea typeface="+mn-ea"/>
                <a:cs typeface="+mn-cs"/>
              </a:rPr>
              <a:t> </a:t>
            </a:r>
            <a:r>
              <a:rPr kumimoji="0" lang="pt-PT" sz="1800" b="0" i="0" u="none" strike="noStrike" kern="1200" cap="none" spc="0" normalizeH="0" baseline="0" noProof="0" dirty="0" err="1">
                <a:ln>
                  <a:noFill/>
                </a:ln>
                <a:solidFill>
                  <a:prstClr val="white"/>
                </a:solidFill>
                <a:effectLst/>
                <a:uLnTx/>
                <a:uFillTx/>
                <a:latin typeface="Century Gothic" panose="020B0502020202020204"/>
                <a:ea typeface="+mn-ea"/>
                <a:cs typeface="+mn-cs"/>
              </a:rPr>
              <a:t>Worlds</a:t>
            </a:r>
            <a:endParaRPr kumimoji="0" lang="pt-PT" sz="1800" b="0" i="0" u="none" strike="noStrike" kern="1200" cap="none" spc="0" normalizeH="0" baseline="0" noProof="0" dirty="0">
              <a:ln>
                <a:noFill/>
              </a:ln>
              <a:solidFill>
                <a:prstClr val="white"/>
              </a:solidFill>
              <a:effectLst/>
              <a:uLnTx/>
              <a:uFillTx/>
              <a:latin typeface="Century Gothic" panose="020B0502020202020204"/>
              <a:ea typeface="+mn-ea"/>
              <a:cs typeface="+mn-cs"/>
            </a:endParaRPr>
          </a:p>
        </p:txBody>
      </p:sp>
      <p:grpSp>
        <p:nvGrpSpPr>
          <p:cNvPr id="2" name="Grupo 34"/>
          <p:cNvGrpSpPr/>
          <p:nvPr/>
        </p:nvGrpSpPr>
        <p:grpSpPr>
          <a:xfrm>
            <a:off x="4677703" y="2419422"/>
            <a:ext cx="3739547" cy="3562764"/>
            <a:chOff x="3214464" y="1550444"/>
            <a:chExt cx="3739547" cy="3562764"/>
          </a:xfrm>
        </p:grpSpPr>
        <p:grpSp>
          <p:nvGrpSpPr>
            <p:cNvPr id="3" name="Grupo 21"/>
            <p:cNvGrpSpPr/>
            <p:nvPr/>
          </p:nvGrpSpPr>
          <p:grpSpPr>
            <a:xfrm>
              <a:off x="3214464" y="1550444"/>
              <a:ext cx="3733800" cy="3560400"/>
              <a:chOff x="2782416" y="1550444"/>
              <a:chExt cx="3733800" cy="3560400"/>
            </a:xfrm>
          </p:grpSpPr>
          <p:sp>
            <p:nvSpPr>
              <p:cNvPr id="43" name="Regular Pentagon 33"/>
              <p:cNvSpPr/>
              <p:nvPr/>
            </p:nvSpPr>
            <p:spPr>
              <a:xfrm>
                <a:off x="2782416" y="1550444"/>
                <a:ext cx="3733800" cy="3560400"/>
              </a:xfrm>
              <a:prstGeom prst="pentagon">
                <a:avLst/>
              </a:prstGeom>
              <a:ln w="3175">
                <a:solidFill>
                  <a:schemeClr val="bg2">
                    <a:lumMod val="20000"/>
                    <a:lumOff val="80000"/>
                  </a:schemeClr>
                </a:solidFill>
              </a:ln>
              <a:effectLst>
                <a:glow rad="228600">
                  <a:schemeClr val="bg2">
                    <a:lumMod val="20000"/>
                    <a:lumOff val="80000"/>
                    <a:alpha val="40000"/>
                  </a:schemeClr>
                </a:glow>
              </a:effectLst>
            </p:spPr>
            <p:style>
              <a:lnRef idx="1">
                <a:schemeClr val="accent1"/>
              </a:lnRef>
              <a:fillRef idx="1002">
                <a:schemeClr val="lt2"/>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w="12700">
                    <a:solidFill>
                      <a:srgbClr val="F8F8F8">
                        <a:satMod val="155000"/>
                      </a:srgbClr>
                    </a:solidFill>
                    <a:prstDash val="solid"/>
                  </a:ln>
                  <a:solidFill>
                    <a:srgbClr val="000000">
                      <a:tint val="85000"/>
                      <a:satMod val="155000"/>
                    </a:srgbClr>
                  </a:solidFill>
                  <a:effectLst>
                    <a:outerShdw blurRad="41275" dist="20320" dir="1800000" algn="tl" rotWithShape="0">
                      <a:srgbClr val="000000">
                        <a:alpha val="40000"/>
                      </a:srgbClr>
                    </a:outerShdw>
                  </a:effectLst>
                  <a:uLnTx/>
                  <a:uFillTx/>
                  <a:latin typeface="Century Gothic" panose="020B0502020202020204"/>
                  <a:ea typeface="+mn-ea"/>
                  <a:cs typeface="+mn-cs"/>
                </a:endParaRPr>
              </a:p>
            </p:txBody>
          </p:sp>
          <p:sp>
            <p:nvSpPr>
              <p:cNvPr id="44" name="Regular Pentagon 43"/>
              <p:cNvSpPr>
                <a:spLocks noChangeAspect="1"/>
              </p:cNvSpPr>
              <p:nvPr/>
            </p:nvSpPr>
            <p:spPr>
              <a:xfrm>
                <a:off x="3415662" y="2239303"/>
                <a:ext cx="2426970" cy="2314260"/>
              </a:xfrm>
              <a:prstGeom prst="pentagon">
                <a:avLst/>
              </a:prstGeom>
            </p:spPr>
            <p:style>
              <a:lnRef idx="1">
                <a:schemeClr val="dk1"/>
              </a:lnRef>
              <a:fillRef idx="1002">
                <a:schemeClr val="lt2"/>
              </a:fillRef>
              <a:effectRef idx="1">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p:txBody>
          </p:sp>
          <p:sp>
            <p:nvSpPr>
              <p:cNvPr id="45" name="Regular Pentagon 44"/>
              <p:cNvSpPr>
                <a:spLocks noChangeAspect="1"/>
              </p:cNvSpPr>
              <p:nvPr/>
            </p:nvSpPr>
            <p:spPr>
              <a:xfrm>
                <a:off x="4069077" y="2925201"/>
                <a:ext cx="1120140" cy="1068120"/>
              </a:xfrm>
              <a:prstGeom prst="pentagon">
                <a:avLst/>
              </a:prstGeom>
            </p:spPr>
            <p:style>
              <a:lnRef idx="1">
                <a:schemeClr val="dk1"/>
              </a:lnRef>
              <a:fillRef idx="1002">
                <a:schemeClr val="lt2"/>
              </a:fillRef>
              <a:effectRef idx="1">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p:txBody>
          </p:sp>
        </p:grpSp>
        <p:grpSp>
          <p:nvGrpSpPr>
            <p:cNvPr id="4" name="Group 45"/>
            <p:cNvGrpSpPr/>
            <p:nvPr/>
          </p:nvGrpSpPr>
          <p:grpSpPr>
            <a:xfrm>
              <a:off x="3226340" y="1556794"/>
              <a:ext cx="3727671" cy="3556414"/>
              <a:chOff x="2794292" y="1556794"/>
              <a:chExt cx="3727671" cy="3556414"/>
            </a:xfrm>
          </p:grpSpPr>
          <p:cxnSp>
            <p:nvCxnSpPr>
              <p:cNvPr id="38" name="Straight Connector 26"/>
              <p:cNvCxnSpPr/>
              <p:nvPr/>
            </p:nvCxnSpPr>
            <p:spPr>
              <a:xfrm rot="16200000" flipH="1">
                <a:off x="3669804" y="2530996"/>
                <a:ext cx="1948406" cy="1"/>
              </a:xfrm>
              <a:prstGeom prst="line">
                <a:avLst/>
              </a:prstGeom>
              <a:ln/>
            </p:spPr>
            <p:style>
              <a:lnRef idx="2">
                <a:schemeClr val="accent6"/>
              </a:lnRef>
              <a:fillRef idx="0">
                <a:schemeClr val="accent6"/>
              </a:fillRef>
              <a:effectRef idx="1">
                <a:schemeClr val="accent6"/>
              </a:effectRef>
              <a:fontRef idx="minor">
                <a:schemeClr val="tx1"/>
              </a:fontRef>
            </p:style>
          </p:cxnSp>
          <p:cxnSp>
            <p:nvCxnSpPr>
              <p:cNvPr id="39" name="Straight Connector 34"/>
              <p:cNvCxnSpPr/>
              <p:nvPr/>
            </p:nvCxnSpPr>
            <p:spPr>
              <a:xfrm flipH="1">
                <a:off x="4652153" y="2894699"/>
                <a:ext cx="1869810" cy="606309"/>
              </a:xfrm>
              <a:prstGeom prst="line">
                <a:avLst/>
              </a:prstGeom>
              <a:ln/>
            </p:spPr>
            <p:style>
              <a:lnRef idx="2">
                <a:schemeClr val="accent6"/>
              </a:lnRef>
              <a:fillRef idx="0">
                <a:schemeClr val="accent6"/>
              </a:fillRef>
              <a:effectRef idx="1">
                <a:schemeClr val="accent6"/>
              </a:effectRef>
              <a:fontRef idx="minor">
                <a:schemeClr val="tx1"/>
              </a:fontRef>
            </p:style>
          </p:cxnSp>
          <p:cxnSp>
            <p:nvCxnSpPr>
              <p:cNvPr id="40" name="Straight Connector 35"/>
              <p:cNvCxnSpPr/>
              <p:nvPr/>
            </p:nvCxnSpPr>
            <p:spPr>
              <a:xfrm rot="16200000" flipV="1">
                <a:off x="4417599" y="3714356"/>
                <a:ext cx="1595312" cy="1153995"/>
              </a:xfrm>
              <a:prstGeom prst="line">
                <a:avLst/>
              </a:prstGeom>
              <a:ln/>
            </p:spPr>
            <p:style>
              <a:lnRef idx="2">
                <a:schemeClr val="accent6"/>
              </a:lnRef>
              <a:fillRef idx="0">
                <a:schemeClr val="accent6"/>
              </a:fillRef>
              <a:effectRef idx="1">
                <a:schemeClr val="accent6"/>
              </a:effectRef>
              <a:fontRef idx="minor">
                <a:schemeClr val="tx1"/>
              </a:fontRef>
            </p:style>
          </p:cxnSp>
          <p:cxnSp>
            <p:nvCxnSpPr>
              <p:cNvPr id="41" name="Straight Connector 36"/>
              <p:cNvCxnSpPr/>
              <p:nvPr/>
            </p:nvCxnSpPr>
            <p:spPr>
              <a:xfrm rot="5400000" flipH="1" flipV="1">
                <a:off x="3264687" y="3738834"/>
                <a:ext cx="1602259" cy="1146490"/>
              </a:xfrm>
              <a:prstGeom prst="line">
                <a:avLst/>
              </a:prstGeom>
              <a:ln/>
            </p:spPr>
            <p:style>
              <a:lnRef idx="2">
                <a:schemeClr val="accent6"/>
              </a:lnRef>
              <a:fillRef idx="0">
                <a:schemeClr val="accent6"/>
              </a:fillRef>
              <a:effectRef idx="1">
                <a:schemeClr val="accent6"/>
              </a:effectRef>
              <a:fontRef idx="minor">
                <a:schemeClr val="tx1"/>
              </a:fontRef>
            </p:style>
          </p:cxnSp>
          <p:cxnSp>
            <p:nvCxnSpPr>
              <p:cNvPr id="42" name="Straight Connector 37"/>
              <p:cNvCxnSpPr/>
              <p:nvPr/>
            </p:nvCxnSpPr>
            <p:spPr>
              <a:xfrm>
                <a:off x="2794292" y="2915885"/>
                <a:ext cx="1849716" cy="585123"/>
              </a:xfrm>
              <a:prstGeom prst="line">
                <a:avLst/>
              </a:prstGeom>
              <a:ln/>
            </p:spPr>
            <p:style>
              <a:lnRef idx="2">
                <a:schemeClr val="accent6"/>
              </a:lnRef>
              <a:fillRef idx="0">
                <a:schemeClr val="accent6"/>
              </a:fillRef>
              <a:effectRef idx="1">
                <a:schemeClr val="accent6"/>
              </a:effectRef>
              <a:fontRef idx="minor">
                <a:schemeClr val="tx1"/>
              </a:fontRef>
            </p:style>
          </p:cxnSp>
        </p:grpSp>
      </p:grpSp>
      <p:sp>
        <p:nvSpPr>
          <p:cNvPr id="46" name="TextBox 51"/>
          <p:cNvSpPr txBox="1"/>
          <p:nvPr/>
        </p:nvSpPr>
        <p:spPr>
          <a:xfrm>
            <a:off x="1919536" y="332656"/>
            <a:ext cx="2514600" cy="110799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600" b="1" i="0" u="none" strike="noStrike" kern="1200" cap="none" spc="0" normalizeH="0" baseline="0" noProof="0" dirty="0">
                <a:ln>
                  <a:noFill/>
                </a:ln>
                <a:solidFill>
                  <a:prstClr val="white"/>
                </a:solidFill>
                <a:effectLst>
                  <a:reflection blurRad="6350" stA="50000" endA="300" endPos="50000" dist="29997" dir="5400000" sy="-100000" algn="bl" rotWithShape="0"/>
                </a:effectLst>
                <a:uLnTx/>
                <a:uFillTx/>
                <a:latin typeface="Century Gothic" panose="020B0502020202020204"/>
                <a:ea typeface="+mn-ea"/>
                <a:cs typeface="+mn-cs"/>
              </a:rPr>
              <a:t>AGM</a:t>
            </a:r>
            <a:endParaRPr kumimoji="0" lang="en-US" sz="4400" b="1" i="0" u="none" strike="noStrike" kern="1200" cap="none" spc="0" normalizeH="0" baseline="0" noProof="0" dirty="0">
              <a:ln>
                <a:noFill/>
              </a:ln>
              <a:solidFill>
                <a:prstClr val="white"/>
              </a:solidFill>
              <a:effectLst>
                <a:reflection blurRad="6350" stA="50000" endA="300" endPos="50000" dist="29997" dir="5400000" sy="-100000" algn="bl" rotWithShape="0"/>
              </a:effectLst>
              <a:uLnTx/>
              <a:uFillTx/>
              <a:latin typeface="Century Gothic" panose="020B0502020202020204"/>
              <a:ea typeface="+mn-ea"/>
              <a:cs typeface="+mn-cs"/>
            </a:endParaRPr>
          </a:p>
        </p:txBody>
      </p:sp>
      <p:sp>
        <p:nvSpPr>
          <p:cNvPr id="20" name="Subtitle 2"/>
          <p:cNvSpPr txBox="1">
            <a:spLocks/>
          </p:cNvSpPr>
          <p:nvPr/>
        </p:nvSpPr>
        <p:spPr>
          <a:xfrm>
            <a:off x="5393300" y="517337"/>
            <a:ext cx="4818402" cy="657394"/>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marL="0" indent="0" algn="ctr">
              <a:spcBef>
                <a:spcPts val="800"/>
              </a:spcBef>
              <a:buClr>
                <a:srgbClr val="F2F2F2"/>
              </a:buClr>
              <a:buFont typeface="Arial" charset="0"/>
              <a:buNone/>
              <a:defRPr lang="pt-PT" sz="3200" dirty="0">
                <a:ln w="19050">
                  <a:solidFill>
                    <a:schemeClr val="tx2">
                      <a:tint val="1000"/>
                    </a:schemeClr>
                  </a:solidFill>
                  <a:prstDash val="solid"/>
                </a:ln>
                <a:effectLst>
                  <a:outerShdw blurRad="50000" dist="50800" dir="7500000" algn="tl">
                    <a:srgbClr val="000000">
                      <a:shade val="5000"/>
                      <a:alpha val="35000"/>
                    </a:srgbClr>
                  </a:outerShdw>
                </a:effectLst>
                <a:latin typeface="+mn-lt"/>
                <a:cs typeface="+mn-cs"/>
              </a:defRPr>
            </a:lvl1pPr>
            <a:lvl2pPr indent="0" algn="ctr">
              <a:spcBef>
                <a:spcPts val="700"/>
              </a:spcBef>
              <a:buClr>
                <a:srgbClr val="F2F2F2"/>
              </a:buClr>
              <a:buFont typeface="Arial" charset="0"/>
              <a:buNone/>
              <a:defRPr sz="2800">
                <a:latin typeface="+mn-lt"/>
                <a:cs typeface="+mn-cs"/>
              </a:defRPr>
            </a:lvl2pPr>
            <a:lvl3pPr indent="0" algn="ctr">
              <a:spcBef>
                <a:spcPts val="600"/>
              </a:spcBef>
              <a:buClr>
                <a:srgbClr val="F2F2F2"/>
              </a:buClr>
              <a:buFont typeface="Arial" charset="0"/>
              <a:buNone/>
              <a:defRPr sz="2400">
                <a:latin typeface="+mn-lt"/>
                <a:cs typeface="+mn-cs"/>
              </a:defRPr>
            </a:lvl3pPr>
            <a:lvl4pPr indent="0" algn="ctr">
              <a:spcBef>
                <a:spcPts val="500"/>
              </a:spcBef>
              <a:buClr>
                <a:srgbClr val="F2F2F2"/>
              </a:buClr>
              <a:buFont typeface="Arial" charset="0"/>
              <a:buNone/>
              <a:defRPr sz="2000">
                <a:latin typeface="+mn-lt"/>
                <a:cs typeface="+mn-cs"/>
              </a:defRPr>
            </a:lvl4pPr>
            <a:lvl5pPr indent="0" algn="ctr">
              <a:spcBef>
                <a:spcPts val="500"/>
              </a:spcBef>
              <a:buClr>
                <a:srgbClr val="F2F2F2"/>
              </a:buClr>
              <a:buFont typeface="Arial" charset="0"/>
              <a:buNone/>
              <a:defRPr sz="2000">
                <a:latin typeface="+mn-lt"/>
                <a:cs typeface="+mn-cs"/>
              </a:defRPr>
            </a:lvl5pPr>
            <a:lvl6pPr indent="0" algn="ctr" defTabSz="449263" fontAlgn="base">
              <a:lnSpc>
                <a:spcPct val="92000"/>
              </a:lnSpc>
              <a:spcBef>
                <a:spcPts val="500"/>
              </a:spcBef>
              <a:spcAft>
                <a:spcPct val="0"/>
              </a:spcAft>
              <a:buClr>
                <a:srgbClr val="F2F2F2"/>
              </a:buClr>
              <a:buSzPct val="100000"/>
              <a:buFont typeface="Arial" charset="0"/>
              <a:buNone/>
              <a:defRPr sz="2000">
                <a:solidFill>
                  <a:srgbClr val="F2F2F2"/>
                </a:solidFill>
                <a:latin typeface="+mn-lt"/>
                <a:cs typeface="+mn-cs"/>
              </a:defRPr>
            </a:lvl6pPr>
            <a:lvl7pPr indent="0" algn="ctr" defTabSz="449263" fontAlgn="base">
              <a:lnSpc>
                <a:spcPct val="92000"/>
              </a:lnSpc>
              <a:spcBef>
                <a:spcPts val="500"/>
              </a:spcBef>
              <a:spcAft>
                <a:spcPct val="0"/>
              </a:spcAft>
              <a:buClr>
                <a:srgbClr val="F2F2F2"/>
              </a:buClr>
              <a:buSzPct val="100000"/>
              <a:buFont typeface="Arial" charset="0"/>
              <a:buNone/>
              <a:defRPr sz="2000">
                <a:solidFill>
                  <a:srgbClr val="F2F2F2"/>
                </a:solidFill>
                <a:latin typeface="+mn-lt"/>
                <a:cs typeface="+mn-cs"/>
              </a:defRPr>
            </a:lvl7pPr>
            <a:lvl8pPr indent="0" algn="ctr" defTabSz="449263" fontAlgn="base">
              <a:lnSpc>
                <a:spcPct val="92000"/>
              </a:lnSpc>
              <a:spcBef>
                <a:spcPts val="500"/>
              </a:spcBef>
              <a:spcAft>
                <a:spcPct val="0"/>
              </a:spcAft>
              <a:buClr>
                <a:srgbClr val="F2F2F2"/>
              </a:buClr>
              <a:buSzPct val="100000"/>
              <a:buFont typeface="Arial" charset="0"/>
              <a:buNone/>
              <a:defRPr sz="2000">
                <a:solidFill>
                  <a:srgbClr val="F2F2F2"/>
                </a:solidFill>
                <a:latin typeface="+mn-lt"/>
                <a:cs typeface="+mn-cs"/>
              </a:defRPr>
            </a:lvl8pPr>
            <a:lvl9pPr indent="0" algn="ctr" defTabSz="449263" fontAlgn="base">
              <a:lnSpc>
                <a:spcPct val="92000"/>
              </a:lnSpc>
              <a:spcBef>
                <a:spcPts val="500"/>
              </a:spcBef>
              <a:spcAft>
                <a:spcPct val="0"/>
              </a:spcAft>
              <a:buClr>
                <a:srgbClr val="F2F2F2"/>
              </a:buClr>
              <a:buSzPct val="100000"/>
              <a:buFont typeface="Arial" charset="0"/>
              <a:buNone/>
              <a:defRPr sz="2000">
                <a:solidFill>
                  <a:srgbClr val="F2F2F2"/>
                </a:solidFill>
                <a:latin typeface="+mn-lt"/>
                <a:cs typeface="+mn-cs"/>
              </a:defRPr>
            </a:lvl9pPr>
          </a:lstStyle>
          <a:p>
            <a:pPr marL="0" marR="0" lvl="0" indent="0" algn="l" defTabSz="914400" rtl="0" eaLnBrk="1" fontAlgn="auto" latinLnBrk="0" hangingPunct="1">
              <a:lnSpc>
                <a:spcPct val="100000"/>
              </a:lnSpc>
              <a:spcBef>
                <a:spcPts val="800"/>
              </a:spcBef>
              <a:spcAft>
                <a:spcPts val="0"/>
              </a:spcAft>
              <a:buClr>
                <a:srgbClr val="F2F2F2"/>
              </a:buClr>
              <a:buSzTx/>
              <a:buFont typeface="Arial" charset="0"/>
              <a:buNone/>
              <a:tabLst/>
              <a:defRPr/>
            </a:pPr>
            <a:r>
              <a:rPr kumimoji="0" lang="en-GB" sz="3200" b="0" i="0" u="none" strike="noStrike" kern="1200" cap="none" spc="0" normalizeH="0" baseline="0" noProof="0" dirty="0">
                <a:ln w="19050">
                  <a:solidFill>
                    <a:srgbClr val="F8F8F8">
                      <a:tint val="1000"/>
                    </a:srgbClr>
                  </a:solidFill>
                  <a:prstDash val="solid"/>
                </a:ln>
                <a:solidFill>
                  <a:prstClr val="white"/>
                </a:solidFill>
                <a:effectLst>
                  <a:outerShdw blurRad="50000" dist="50800" dir="7500000" algn="tl">
                    <a:srgbClr val="000000">
                      <a:shade val="5000"/>
                      <a:alpha val="35000"/>
                    </a:srgbClr>
                  </a:outerShdw>
                </a:effectLst>
                <a:uLnTx/>
                <a:uFillTx/>
                <a:latin typeface="Century Gothic" panose="020B0502020202020204"/>
                <a:ea typeface="+mn-ea"/>
                <a:cs typeface="+mn-cs"/>
              </a:rPr>
              <a:t>5 different equivalent presentations </a:t>
            </a:r>
          </a:p>
        </p:txBody>
      </p:sp>
      <p:sp>
        <p:nvSpPr>
          <p:cNvPr id="5" name="Slide Number Placeholder 4">
            <a:extLst>
              <a:ext uri="{FF2B5EF4-FFF2-40B4-BE49-F238E27FC236}">
                <a16:creationId xmlns:a16="http://schemas.microsoft.com/office/drawing/2014/main" id="{5148565F-F820-4F8F-9868-06E0135D2163}"/>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D57F1E4F-1CFF-5643-939E-02111984F565}" type="slidenum">
              <a:rPr kumimoji="0" lang="en-US" sz="2800" b="0" i="0" u="none" strike="noStrike" kern="1200" cap="none" spc="0" normalizeH="0" baseline="0" noProof="0" smtClean="0">
                <a:ln>
                  <a:noFill/>
                </a:ln>
                <a:solidFill>
                  <a:prstClr val="white">
                    <a:tint val="75000"/>
                  </a:prstClr>
                </a:solidFill>
                <a:effectLst/>
                <a:uLnTx/>
                <a:uFillTx/>
                <a:latin typeface="Century Gothic" panose="020B050202020202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43</a:t>
            </a:fld>
            <a:endParaRPr kumimoji="0" lang="en-US" sz="2800" b="0" i="0" u="none" strike="noStrike" kern="1200" cap="none" spc="0" normalizeH="0" baseline="0" noProof="0" dirty="0">
              <a:ln>
                <a:noFill/>
              </a:ln>
              <a:solidFill>
                <a:prstClr val="white">
                  <a:tint val="75000"/>
                </a:prstClr>
              </a:solidFill>
              <a:effectLst/>
              <a:uLnTx/>
              <a:uFillTx/>
              <a:latin typeface="Century Gothic" panose="020B0502020202020204"/>
              <a:ea typeface="+mn-ea"/>
              <a:cs typeface="+mn-cs"/>
            </a:endParaRPr>
          </a:p>
        </p:txBody>
      </p:sp>
    </p:spTree>
    <p:extLst>
      <p:ext uri="{BB962C8B-B14F-4D97-AF65-F5344CB8AC3E}">
        <p14:creationId xmlns:p14="http://schemas.microsoft.com/office/powerpoint/2010/main" val="30631336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2C6CC8C8-F6B6-471E-B9E1-941B1336E363}"/>
              </a:ext>
            </a:extLst>
          </p:cNvPr>
          <p:cNvSpPr>
            <a:spLocks noGrp="1"/>
          </p:cNvSpPr>
          <p:nvPr>
            <p:ph type="sldNum" sz="quarter" idx="12"/>
          </p:nvPr>
        </p:nvSpPr>
        <p:spPr/>
        <p:txBody>
          <a:bodyPr/>
          <a:lstStyle/>
          <a:p>
            <a:fld id="{D57F1E4F-1CFF-5643-939E-02111984F565}" type="slidenum">
              <a:rPr lang="en-US" smtClean="0"/>
              <a:t>44</a:t>
            </a:fld>
            <a:endParaRPr lang="en-US" dirty="0"/>
          </a:p>
        </p:txBody>
      </p:sp>
      <p:sp>
        <p:nvSpPr>
          <p:cNvPr id="2" name="Title 1"/>
          <p:cNvSpPr>
            <a:spLocks noGrp="1"/>
          </p:cNvSpPr>
          <p:nvPr>
            <p:ph type="title" idx="4294967295"/>
          </p:nvPr>
        </p:nvSpPr>
        <p:spPr>
          <a:xfrm>
            <a:off x="0" y="452438"/>
            <a:ext cx="9404350" cy="1400175"/>
          </a:xfrm>
        </p:spPr>
        <p:txBody>
          <a:bodyPr/>
          <a:lstStyle/>
          <a:p>
            <a:pPr algn="l"/>
            <a:r>
              <a:rPr lang="en-GB" dirty="0"/>
              <a:t>Partial Meet Contraction</a:t>
            </a:r>
          </a:p>
        </p:txBody>
      </p:sp>
      <p:pic>
        <p:nvPicPr>
          <p:cNvPr id="7170" name="Picture 2" descr="C:\Users\Eduardo Fermé\Dropbox\ONGOING PAPERS\IJCAI - TUTORIAL CHINA\Textos Cortados\Image45.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67608" y="2114251"/>
            <a:ext cx="7440720" cy="2629499"/>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Tree>
    <p:extLst>
      <p:ext uri="{BB962C8B-B14F-4D97-AF65-F5344CB8AC3E}">
        <p14:creationId xmlns:p14="http://schemas.microsoft.com/office/powerpoint/2010/main" val="37291691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fade">
                                      <p:cBhvr>
                                        <p:cTn id="7" dur="500"/>
                                        <p:tgtEl>
                                          <p:spTgt spid="7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382949F4-49E7-4982-B817-2C49B81AD76A}"/>
              </a:ext>
            </a:extLst>
          </p:cNvPr>
          <p:cNvSpPr>
            <a:spLocks noGrp="1"/>
          </p:cNvSpPr>
          <p:nvPr>
            <p:ph type="sldNum" sz="quarter" idx="12"/>
          </p:nvPr>
        </p:nvSpPr>
        <p:spPr/>
        <p:txBody>
          <a:bodyPr/>
          <a:lstStyle/>
          <a:p>
            <a:fld id="{D57F1E4F-1CFF-5643-939E-02111984F565}" type="slidenum">
              <a:rPr lang="en-US" smtClean="0"/>
              <a:t>45</a:t>
            </a:fld>
            <a:endParaRPr lang="en-US" dirty="0"/>
          </a:p>
        </p:txBody>
      </p:sp>
      <p:sp>
        <p:nvSpPr>
          <p:cNvPr id="2" name="Title 1"/>
          <p:cNvSpPr>
            <a:spLocks noGrp="1"/>
          </p:cNvSpPr>
          <p:nvPr>
            <p:ph type="title" idx="4294967295"/>
          </p:nvPr>
        </p:nvSpPr>
        <p:spPr>
          <a:xfrm>
            <a:off x="0" y="452438"/>
            <a:ext cx="9404350" cy="1400175"/>
          </a:xfrm>
        </p:spPr>
        <p:txBody>
          <a:bodyPr/>
          <a:lstStyle/>
          <a:p>
            <a:pPr algn="l"/>
            <a:r>
              <a:rPr lang="en-GB" dirty="0"/>
              <a:t>Partial Meet Contraction: </a:t>
            </a:r>
            <a:br>
              <a:rPr lang="en-GB" dirty="0"/>
            </a:br>
            <a:r>
              <a:rPr lang="en-GB" dirty="0"/>
              <a:t>Special Cases</a:t>
            </a:r>
          </a:p>
        </p:txBody>
      </p:sp>
      <p:pic>
        <p:nvPicPr>
          <p:cNvPr id="2051" name="Picture 3" descr="C:\Users\Eduardo Fermé\Dropbox\ONGOING PAPERS\IJCAI - TUTORIAL CHINA\textos cortados\textos cortados arreglos\Image4.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87689" y="2023024"/>
            <a:ext cx="6320951" cy="4358304"/>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Tree>
    <p:extLst>
      <p:ext uri="{BB962C8B-B14F-4D97-AF65-F5344CB8AC3E}">
        <p14:creationId xmlns:p14="http://schemas.microsoft.com/office/powerpoint/2010/main" val="18900431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1" name="Picture 3" descr="C:\Users\Eduardo Fermé\Dropbox\ONGOING PAPERS\IJCAI - TUTORIAL CHINA\Textos Cortados\Image47.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43572" y="2060849"/>
            <a:ext cx="7440720" cy="3944249"/>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3" name="Slide Number Placeholder 2">
            <a:extLst>
              <a:ext uri="{FF2B5EF4-FFF2-40B4-BE49-F238E27FC236}">
                <a16:creationId xmlns:a16="http://schemas.microsoft.com/office/drawing/2014/main" id="{3891198A-681A-47B5-A5FC-9FE1EE351E30}"/>
              </a:ext>
            </a:extLst>
          </p:cNvPr>
          <p:cNvSpPr>
            <a:spLocks noGrp="1"/>
          </p:cNvSpPr>
          <p:nvPr>
            <p:ph type="sldNum" sz="quarter" idx="12"/>
          </p:nvPr>
        </p:nvSpPr>
        <p:spPr/>
        <p:txBody>
          <a:bodyPr/>
          <a:lstStyle/>
          <a:p>
            <a:fld id="{D57F1E4F-1CFF-5643-939E-02111984F565}" type="slidenum">
              <a:rPr lang="en-US" smtClean="0"/>
              <a:t>46</a:t>
            </a:fld>
            <a:endParaRPr lang="en-US" dirty="0"/>
          </a:p>
        </p:txBody>
      </p:sp>
      <p:sp>
        <p:nvSpPr>
          <p:cNvPr id="2" name="Title 1"/>
          <p:cNvSpPr>
            <a:spLocks noGrp="1"/>
          </p:cNvSpPr>
          <p:nvPr>
            <p:ph type="title" idx="4294967295"/>
          </p:nvPr>
        </p:nvSpPr>
        <p:spPr>
          <a:xfrm>
            <a:off x="0" y="452438"/>
            <a:ext cx="9404350" cy="1400175"/>
          </a:xfrm>
        </p:spPr>
        <p:txBody>
          <a:bodyPr/>
          <a:lstStyle/>
          <a:p>
            <a:pPr algn="l"/>
            <a:r>
              <a:rPr lang="en-GB" dirty="0"/>
              <a:t>Partial Meet Contraction</a:t>
            </a:r>
          </a:p>
        </p:txBody>
      </p:sp>
    </p:spTree>
    <p:extLst>
      <p:ext uri="{BB962C8B-B14F-4D97-AF65-F5344CB8AC3E}">
        <p14:creationId xmlns:p14="http://schemas.microsoft.com/office/powerpoint/2010/main" val="12020436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171"/>
                                        </p:tgtEl>
                                        <p:attrNameLst>
                                          <p:attrName>style.visibility</p:attrName>
                                        </p:attrNameLst>
                                      </p:cBhvr>
                                      <p:to>
                                        <p:strVal val="visible"/>
                                      </p:to>
                                    </p:set>
                                    <p:animEffect transition="in" filter="fade">
                                      <p:cBhvr>
                                        <p:cTn id="7" dur="500"/>
                                        <p:tgtEl>
                                          <p:spTgt spid="71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42D1E56-29BA-47F0-9EFC-7C7339EF9278}"/>
              </a:ext>
            </a:extLst>
          </p:cNvPr>
          <p:cNvSpPr>
            <a:spLocks noGrp="1"/>
          </p:cNvSpPr>
          <p:nvPr>
            <p:ph type="sldNum" sz="quarter" idx="12"/>
          </p:nvPr>
        </p:nvSpPr>
        <p:spPr/>
        <p:txBody>
          <a:bodyPr/>
          <a:lstStyle/>
          <a:p>
            <a:fld id="{D57F1E4F-1CFF-5643-939E-02111984F565}" type="slidenum">
              <a:rPr lang="en-US" smtClean="0"/>
              <a:t>47</a:t>
            </a:fld>
            <a:endParaRPr lang="en-US" dirty="0"/>
          </a:p>
        </p:txBody>
      </p:sp>
      <p:sp>
        <p:nvSpPr>
          <p:cNvPr id="2" name="Title 1"/>
          <p:cNvSpPr>
            <a:spLocks noGrp="1"/>
          </p:cNvSpPr>
          <p:nvPr>
            <p:ph type="title" idx="4294967295"/>
          </p:nvPr>
        </p:nvSpPr>
        <p:spPr>
          <a:xfrm>
            <a:off x="0" y="452438"/>
            <a:ext cx="9404350" cy="1400175"/>
          </a:xfrm>
        </p:spPr>
        <p:txBody>
          <a:bodyPr/>
          <a:lstStyle/>
          <a:p>
            <a:pPr algn="l"/>
            <a:r>
              <a:rPr lang="en-GB" dirty="0"/>
              <a:t>Partial Meet Functions</a:t>
            </a:r>
          </a:p>
        </p:txBody>
      </p:sp>
      <p:pic>
        <p:nvPicPr>
          <p:cNvPr id="1026" name="Picture 2" descr="C:\Users\Eduardo Fermé\Dropbox\ONGOING PAPERS\IJCAI - TUTORIAL CHINA\Textos Cortados\Image49.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39817" y="2711450"/>
            <a:ext cx="3849687" cy="1765300"/>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Tree>
    <p:extLst>
      <p:ext uri="{BB962C8B-B14F-4D97-AF65-F5344CB8AC3E}">
        <p14:creationId xmlns:p14="http://schemas.microsoft.com/office/powerpoint/2010/main" val="28659308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CaixaDeTexto 22"/>
          <p:cNvSpPr txBox="1"/>
          <p:nvPr/>
        </p:nvSpPr>
        <p:spPr>
          <a:xfrm>
            <a:off x="5675198" y="2065730"/>
            <a:ext cx="18002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PT" sz="1800" b="0" i="0" u="none" strike="noStrike" kern="1200" cap="none" spc="0" normalizeH="0" baseline="0" noProof="0" dirty="0" err="1">
                <a:ln>
                  <a:noFill/>
                </a:ln>
                <a:solidFill>
                  <a:prstClr val="white"/>
                </a:solidFill>
                <a:effectLst/>
                <a:uLnTx/>
                <a:uFillTx/>
                <a:latin typeface="Century Gothic" panose="020B0502020202020204"/>
                <a:ea typeface="+mn-ea"/>
                <a:cs typeface="+mn-cs"/>
              </a:rPr>
              <a:t>Postulates</a:t>
            </a:r>
            <a:endParaRPr kumimoji="0" lang="pt-PT" sz="1800" b="0" i="0" u="none" strike="noStrike" kern="1200" cap="none" spc="0" normalizeH="0" baseline="0" noProof="0" dirty="0">
              <a:ln>
                <a:noFill/>
              </a:ln>
              <a:solidFill>
                <a:prstClr val="white"/>
              </a:solidFill>
              <a:effectLst/>
              <a:uLnTx/>
              <a:uFillTx/>
              <a:latin typeface="Century Gothic" panose="020B0502020202020204"/>
              <a:ea typeface="+mn-ea"/>
              <a:cs typeface="+mn-cs"/>
            </a:endParaRPr>
          </a:p>
        </p:txBody>
      </p:sp>
      <p:sp>
        <p:nvSpPr>
          <p:cNvPr id="29" name="CaixaDeTexto 28"/>
          <p:cNvSpPr txBox="1"/>
          <p:nvPr/>
        </p:nvSpPr>
        <p:spPr>
          <a:xfrm>
            <a:off x="3082910" y="3577898"/>
            <a:ext cx="18002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PT" sz="1800" b="0" i="0" u="none" strike="noStrike" kern="1200" cap="none" spc="0" normalizeH="0" baseline="0" noProof="0" dirty="0" err="1">
                <a:ln>
                  <a:noFill/>
                </a:ln>
                <a:solidFill>
                  <a:prstClr val="white"/>
                </a:solidFill>
                <a:effectLst/>
                <a:uLnTx/>
                <a:uFillTx/>
                <a:latin typeface="Century Gothic" panose="020B0502020202020204"/>
                <a:ea typeface="+mn-ea"/>
                <a:cs typeface="+mn-cs"/>
              </a:rPr>
              <a:t>Partial</a:t>
            </a:r>
            <a:r>
              <a:rPr kumimoji="0" lang="pt-PT" sz="1800" b="0" i="0" u="none" strike="noStrike" kern="1200" cap="none" spc="0" normalizeH="0" baseline="0" noProof="0" dirty="0">
                <a:ln>
                  <a:noFill/>
                </a:ln>
                <a:solidFill>
                  <a:prstClr val="white"/>
                </a:solidFill>
                <a:effectLst/>
                <a:uLnTx/>
                <a:uFillTx/>
                <a:latin typeface="Century Gothic" panose="020B0502020202020204"/>
                <a:ea typeface="+mn-ea"/>
                <a:cs typeface="+mn-cs"/>
              </a:rPr>
              <a:t> </a:t>
            </a:r>
            <a:r>
              <a:rPr kumimoji="0" lang="pt-PT" sz="1800" b="0" i="0" u="none" strike="noStrike" kern="1200" cap="none" spc="0" normalizeH="0" baseline="0" noProof="0" dirty="0" err="1">
                <a:ln>
                  <a:noFill/>
                </a:ln>
                <a:solidFill>
                  <a:prstClr val="white"/>
                </a:solidFill>
                <a:effectLst/>
                <a:uLnTx/>
                <a:uFillTx/>
                <a:latin typeface="Century Gothic" panose="020B0502020202020204"/>
                <a:ea typeface="+mn-ea"/>
                <a:cs typeface="+mn-cs"/>
              </a:rPr>
              <a:t>Meet</a:t>
            </a:r>
            <a:endParaRPr kumimoji="0" lang="pt-PT" sz="1800" b="0" i="0" u="none" strike="noStrike" kern="1200" cap="none" spc="0" normalizeH="0" baseline="0" noProof="0" dirty="0">
              <a:ln>
                <a:noFill/>
              </a:ln>
              <a:solidFill>
                <a:prstClr val="white"/>
              </a:solidFill>
              <a:effectLst/>
              <a:uLnTx/>
              <a:uFillTx/>
              <a:latin typeface="Century Gothic" panose="020B0502020202020204"/>
              <a:ea typeface="+mn-ea"/>
              <a:cs typeface="+mn-cs"/>
            </a:endParaRPr>
          </a:p>
        </p:txBody>
      </p:sp>
      <p:sp>
        <p:nvSpPr>
          <p:cNvPr id="30" name="CaixaDeTexto 29"/>
          <p:cNvSpPr txBox="1"/>
          <p:nvPr/>
        </p:nvSpPr>
        <p:spPr>
          <a:xfrm>
            <a:off x="4307046" y="6098178"/>
            <a:ext cx="18002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PT" sz="1800" b="0" i="0" u="none" strike="noStrike" kern="1200" cap="none" spc="0" normalizeH="0" baseline="0" noProof="0" dirty="0" err="1">
                <a:ln>
                  <a:noFill/>
                </a:ln>
                <a:solidFill>
                  <a:prstClr val="white"/>
                </a:solidFill>
                <a:effectLst/>
                <a:uLnTx/>
                <a:uFillTx/>
                <a:latin typeface="Century Gothic" panose="020B0502020202020204"/>
                <a:ea typeface="+mn-ea"/>
                <a:cs typeface="+mn-cs"/>
              </a:rPr>
              <a:t>Safe/Kernel</a:t>
            </a:r>
          </a:p>
        </p:txBody>
      </p:sp>
      <p:sp>
        <p:nvSpPr>
          <p:cNvPr id="31" name="CaixaDeTexto 30"/>
          <p:cNvSpPr txBox="1"/>
          <p:nvPr/>
        </p:nvSpPr>
        <p:spPr>
          <a:xfrm>
            <a:off x="8411502" y="3433883"/>
            <a:ext cx="1800200"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PT" sz="1800" b="0" i="0" u="none" strike="noStrike" kern="1200" cap="none" spc="0" normalizeH="0" baseline="0" noProof="0" dirty="0" err="1">
                <a:ln>
                  <a:noFill/>
                </a:ln>
                <a:solidFill>
                  <a:prstClr val="white"/>
                </a:solidFill>
                <a:effectLst/>
                <a:uLnTx/>
                <a:uFillTx/>
                <a:latin typeface="Century Gothic" panose="020B0502020202020204"/>
                <a:ea typeface="+mn-ea"/>
                <a:cs typeface="+mn-cs"/>
              </a:rPr>
              <a:t>Epistemic</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PT" sz="1800" b="0" i="0" u="none" strike="noStrike" kern="1200" cap="none" spc="0" normalizeH="0" baseline="0" noProof="0" dirty="0" err="1">
                <a:ln>
                  <a:noFill/>
                </a:ln>
                <a:solidFill>
                  <a:prstClr val="white"/>
                </a:solidFill>
                <a:effectLst/>
                <a:uLnTx/>
                <a:uFillTx/>
                <a:latin typeface="Century Gothic" panose="020B0502020202020204"/>
                <a:ea typeface="+mn-ea"/>
                <a:cs typeface="+mn-cs"/>
              </a:rPr>
              <a:t>Entrenchment</a:t>
            </a:r>
          </a:p>
        </p:txBody>
      </p:sp>
      <p:sp>
        <p:nvSpPr>
          <p:cNvPr id="32" name="CaixaDeTexto 31"/>
          <p:cNvSpPr txBox="1"/>
          <p:nvPr/>
        </p:nvSpPr>
        <p:spPr>
          <a:xfrm>
            <a:off x="6899334" y="6098179"/>
            <a:ext cx="1800200"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PT" sz="1800" b="0" i="0" u="none" strike="noStrike" kern="1200" cap="none" spc="0" normalizeH="0" baseline="0" noProof="0" dirty="0" err="1">
                <a:ln>
                  <a:noFill/>
                </a:ln>
                <a:solidFill>
                  <a:prstClr val="white"/>
                </a:solidFill>
                <a:effectLst/>
                <a:uLnTx/>
                <a:uFillTx/>
                <a:latin typeface="Century Gothic" panose="020B0502020202020204"/>
                <a:ea typeface="+mn-ea"/>
                <a:cs typeface="+mn-cs"/>
              </a:rPr>
              <a:t>Possible</a:t>
            </a:r>
            <a:r>
              <a:rPr kumimoji="0" lang="pt-PT" sz="1800" b="0" i="0" u="none" strike="noStrike" kern="1200" cap="none" spc="0" normalizeH="0" baseline="0" noProof="0" dirty="0">
                <a:ln>
                  <a:noFill/>
                </a:ln>
                <a:solidFill>
                  <a:prstClr val="white"/>
                </a:solidFill>
                <a:effectLst/>
                <a:uLnTx/>
                <a:uFillTx/>
                <a:latin typeface="Century Gothic" panose="020B0502020202020204"/>
                <a:ea typeface="+mn-ea"/>
                <a:cs typeface="+mn-cs"/>
              </a:rPr>
              <a:t> </a:t>
            </a:r>
            <a:r>
              <a:rPr kumimoji="0" lang="pt-PT" sz="1800" b="0" i="0" u="none" strike="noStrike" kern="1200" cap="none" spc="0" normalizeH="0" baseline="0" noProof="0" dirty="0" err="1">
                <a:ln>
                  <a:noFill/>
                </a:ln>
                <a:solidFill>
                  <a:prstClr val="white"/>
                </a:solidFill>
                <a:effectLst/>
                <a:uLnTx/>
                <a:uFillTx/>
                <a:latin typeface="Century Gothic" panose="020B0502020202020204"/>
                <a:ea typeface="+mn-ea"/>
                <a:cs typeface="+mn-cs"/>
              </a:rPr>
              <a:t>Worlds</a:t>
            </a:r>
            <a:endParaRPr kumimoji="0" lang="pt-PT" sz="1800" b="0" i="0" u="none" strike="noStrike" kern="1200" cap="none" spc="0" normalizeH="0" baseline="0" noProof="0" dirty="0">
              <a:ln>
                <a:noFill/>
              </a:ln>
              <a:solidFill>
                <a:prstClr val="white"/>
              </a:solidFill>
              <a:effectLst/>
              <a:uLnTx/>
              <a:uFillTx/>
              <a:latin typeface="Century Gothic" panose="020B0502020202020204"/>
              <a:ea typeface="+mn-ea"/>
              <a:cs typeface="+mn-cs"/>
            </a:endParaRPr>
          </a:p>
        </p:txBody>
      </p:sp>
      <p:grpSp>
        <p:nvGrpSpPr>
          <p:cNvPr id="2" name="Grupo 34"/>
          <p:cNvGrpSpPr/>
          <p:nvPr/>
        </p:nvGrpSpPr>
        <p:grpSpPr>
          <a:xfrm>
            <a:off x="4677703" y="2419422"/>
            <a:ext cx="3739547" cy="3562764"/>
            <a:chOff x="3214464" y="1550444"/>
            <a:chExt cx="3739547" cy="3562764"/>
          </a:xfrm>
        </p:grpSpPr>
        <p:grpSp>
          <p:nvGrpSpPr>
            <p:cNvPr id="3" name="Grupo 21"/>
            <p:cNvGrpSpPr/>
            <p:nvPr/>
          </p:nvGrpSpPr>
          <p:grpSpPr>
            <a:xfrm>
              <a:off x="3214464" y="1550444"/>
              <a:ext cx="3733800" cy="3560400"/>
              <a:chOff x="2782416" y="1550444"/>
              <a:chExt cx="3733800" cy="3560400"/>
            </a:xfrm>
          </p:grpSpPr>
          <p:sp>
            <p:nvSpPr>
              <p:cNvPr id="43" name="Regular Pentagon 33"/>
              <p:cNvSpPr/>
              <p:nvPr/>
            </p:nvSpPr>
            <p:spPr>
              <a:xfrm>
                <a:off x="2782416" y="1550444"/>
                <a:ext cx="3733800" cy="3560400"/>
              </a:xfrm>
              <a:prstGeom prst="pentagon">
                <a:avLst/>
              </a:prstGeom>
              <a:ln w="3175">
                <a:solidFill>
                  <a:schemeClr val="bg2">
                    <a:lumMod val="20000"/>
                    <a:lumOff val="80000"/>
                  </a:schemeClr>
                </a:solidFill>
              </a:ln>
              <a:effectLst>
                <a:glow rad="228600">
                  <a:schemeClr val="bg2">
                    <a:lumMod val="20000"/>
                    <a:lumOff val="80000"/>
                    <a:alpha val="40000"/>
                  </a:schemeClr>
                </a:glow>
              </a:effectLst>
            </p:spPr>
            <p:style>
              <a:lnRef idx="1">
                <a:schemeClr val="accent1"/>
              </a:lnRef>
              <a:fillRef idx="1002">
                <a:schemeClr val="lt2"/>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w="12700">
                    <a:solidFill>
                      <a:srgbClr val="F8F8F8">
                        <a:satMod val="155000"/>
                      </a:srgbClr>
                    </a:solidFill>
                    <a:prstDash val="solid"/>
                  </a:ln>
                  <a:solidFill>
                    <a:srgbClr val="000000">
                      <a:tint val="85000"/>
                      <a:satMod val="155000"/>
                    </a:srgbClr>
                  </a:solidFill>
                  <a:effectLst>
                    <a:outerShdw blurRad="41275" dist="20320" dir="1800000" algn="tl" rotWithShape="0">
                      <a:srgbClr val="000000">
                        <a:alpha val="40000"/>
                      </a:srgbClr>
                    </a:outerShdw>
                  </a:effectLst>
                  <a:uLnTx/>
                  <a:uFillTx/>
                  <a:latin typeface="Century Gothic" panose="020B0502020202020204"/>
                  <a:ea typeface="+mn-ea"/>
                  <a:cs typeface="+mn-cs"/>
                </a:endParaRPr>
              </a:p>
            </p:txBody>
          </p:sp>
          <p:sp>
            <p:nvSpPr>
              <p:cNvPr id="44" name="Regular Pentagon 43"/>
              <p:cNvSpPr>
                <a:spLocks noChangeAspect="1"/>
              </p:cNvSpPr>
              <p:nvPr/>
            </p:nvSpPr>
            <p:spPr>
              <a:xfrm>
                <a:off x="3415662" y="2239303"/>
                <a:ext cx="2426970" cy="2314260"/>
              </a:xfrm>
              <a:prstGeom prst="pentagon">
                <a:avLst/>
              </a:prstGeom>
            </p:spPr>
            <p:style>
              <a:lnRef idx="1">
                <a:schemeClr val="dk1"/>
              </a:lnRef>
              <a:fillRef idx="1002">
                <a:schemeClr val="lt2"/>
              </a:fillRef>
              <a:effectRef idx="1">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p:txBody>
          </p:sp>
          <p:sp>
            <p:nvSpPr>
              <p:cNvPr id="45" name="Regular Pentagon 44"/>
              <p:cNvSpPr>
                <a:spLocks noChangeAspect="1"/>
              </p:cNvSpPr>
              <p:nvPr/>
            </p:nvSpPr>
            <p:spPr>
              <a:xfrm>
                <a:off x="4069077" y="2925201"/>
                <a:ext cx="1120140" cy="1068120"/>
              </a:xfrm>
              <a:prstGeom prst="pentagon">
                <a:avLst/>
              </a:prstGeom>
            </p:spPr>
            <p:style>
              <a:lnRef idx="1">
                <a:schemeClr val="dk1"/>
              </a:lnRef>
              <a:fillRef idx="1002">
                <a:schemeClr val="lt2"/>
              </a:fillRef>
              <a:effectRef idx="1">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p:txBody>
          </p:sp>
        </p:grpSp>
        <p:grpSp>
          <p:nvGrpSpPr>
            <p:cNvPr id="4" name="Group 45"/>
            <p:cNvGrpSpPr/>
            <p:nvPr/>
          </p:nvGrpSpPr>
          <p:grpSpPr>
            <a:xfrm>
              <a:off x="3226340" y="1556794"/>
              <a:ext cx="3727671" cy="3556414"/>
              <a:chOff x="2794292" y="1556794"/>
              <a:chExt cx="3727671" cy="3556414"/>
            </a:xfrm>
          </p:grpSpPr>
          <p:cxnSp>
            <p:nvCxnSpPr>
              <p:cNvPr id="38" name="Straight Connector 26"/>
              <p:cNvCxnSpPr/>
              <p:nvPr/>
            </p:nvCxnSpPr>
            <p:spPr>
              <a:xfrm rot="16200000" flipH="1">
                <a:off x="3669804" y="2530996"/>
                <a:ext cx="1948406" cy="1"/>
              </a:xfrm>
              <a:prstGeom prst="line">
                <a:avLst/>
              </a:prstGeom>
              <a:ln/>
            </p:spPr>
            <p:style>
              <a:lnRef idx="2">
                <a:schemeClr val="accent6"/>
              </a:lnRef>
              <a:fillRef idx="0">
                <a:schemeClr val="accent6"/>
              </a:fillRef>
              <a:effectRef idx="1">
                <a:schemeClr val="accent6"/>
              </a:effectRef>
              <a:fontRef idx="minor">
                <a:schemeClr val="tx1"/>
              </a:fontRef>
            </p:style>
          </p:cxnSp>
          <p:cxnSp>
            <p:nvCxnSpPr>
              <p:cNvPr id="39" name="Straight Connector 34"/>
              <p:cNvCxnSpPr/>
              <p:nvPr/>
            </p:nvCxnSpPr>
            <p:spPr>
              <a:xfrm flipH="1">
                <a:off x="4652153" y="2894699"/>
                <a:ext cx="1869810" cy="606309"/>
              </a:xfrm>
              <a:prstGeom prst="line">
                <a:avLst/>
              </a:prstGeom>
              <a:ln/>
            </p:spPr>
            <p:style>
              <a:lnRef idx="2">
                <a:schemeClr val="accent6"/>
              </a:lnRef>
              <a:fillRef idx="0">
                <a:schemeClr val="accent6"/>
              </a:fillRef>
              <a:effectRef idx="1">
                <a:schemeClr val="accent6"/>
              </a:effectRef>
              <a:fontRef idx="minor">
                <a:schemeClr val="tx1"/>
              </a:fontRef>
            </p:style>
          </p:cxnSp>
          <p:cxnSp>
            <p:nvCxnSpPr>
              <p:cNvPr id="40" name="Straight Connector 35"/>
              <p:cNvCxnSpPr/>
              <p:nvPr/>
            </p:nvCxnSpPr>
            <p:spPr>
              <a:xfrm rot="16200000" flipV="1">
                <a:off x="4417599" y="3714356"/>
                <a:ext cx="1595312" cy="1153995"/>
              </a:xfrm>
              <a:prstGeom prst="line">
                <a:avLst/>
              </a:prstGeom>
              <a:ln/>
            </p:spPr>
            <p:style>
              <a:lnRef idx="2">
                <a:schemeClr val="accent6"/>
              </a:lnRef>
              <a:fillRef idx="0">
                <a:schemeClr val="accent6"/>
              </a:fillRef>
              <a:effectRef idx="1">
                <a:schemeClr val="accent6"/>
              </a:effectRef>
              <a:fontRef idx="minor">
                <a:schemeClr val="tx1"/>
              </a:fontRef>
            </p:style>
          </p:cxnSp>
          <p:cxnSp>
            <p:nvCxnSpPr>
              <p:cNvPr id="41" name="Straight Connector 36"/>
              <p:cNvCxnSpPr/>
              <p:nvPr/>
            </p:nvCxnSpPr>
            <p:spPr>
              <a:xfrm rot="5400000" flipH="1" flipV="1">
                <a:off x="3264687" y="3738834"/>
                <a:ext cx="1602259" cy="1146490"/>
              </a:xfrm>
              <a:prstGeom prst="line">
                <a:avLst/>
              </a:prstGeom>
              <a:ln/>
            </p:spPr>
            <p:style>
              <a:lnRef idx="2">
                <a:schemeClr val="accent6"/>
              </a:lnRef>
              <a:fillRef idx="0">
                <a:schemeClr val="accent6"/>
              </a:fillRef>
              <a:effectRef idx="1">
                <a:schemeClr val="accent6"/>
              </a:effectRef>
              <a:fontRef idx="minor">
                <a:schemeClr val="tx1"/>
              </a:fontRef>
            </p:style>
          </p:cxnSp>
          <p:cxnSp>
            <p:nvCxnSpPr>
              <p:cNvPr id="42" name="Straight Connector 37"/>
              <p:cNvCxnSpPr/>
              <p:nvPr/>
            </p:nvCxnSpPr>
            <p:spPr>
              <a:xfrm>
                <a:off x="2794292" y="2915885"/>
                <a:ext cx="1849716" cy="585123"/>
              </a:xfrm>
              <a:prstGeom prst="line">
                <a:avLst/>
              </a:prstGeom>
              <a:ln/>
            </p:spPr>
            <p:style>
              <a:lnRef idx="2">
                <a:schemeClr val="accent6"/>
              </a:lnRef>
              <a:fillRef idx="0">
                <a:schemeClr val="accent6"/>
              </a:fillRef>
              <a:effectRef idx="1">
                <a:schemeClr val="accent6"/>
              </a:effectRef>
              <a:fontRef idx="minor">
                <a:schemeClr val="tx1"/>
              </a:fontRef>
            </p:style>
          </p:cxnSp>
        </p:grpSp>
      </p:grpSp>
      <p:sp>
        <p:nvSpPr>
          <p:cNvPr id="46" name="TextBox 51"/>
          <p:cNvSpPr txBox="1"/>
          <p:nvPr/>
        </p:nvSpPr>
        <p:spPr>
          <a:xfrm>
            <a:off x="1919536" y="332656"/>
            <a:ext cx="2514600" cy="110799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600" b="1" i="0" u="none" strike="noStrike" kern="1200" cap="none" spc="0" normalizeH="0" baseline="0" noProof="0" dirty="0">
                <a:ln>
                  <a:noFill/>
                </a:ln>
                <a:solidFill>
                  <a:prstClr val="white"/>
                </a:solidFill>
                <a:effectLst>
                  <a:reflection blurRad="6350" stA="50000" endA="300" endPos="50000" dist="29997" dir="5400000" sy="-100000" algn="bl" rotWithShape="0"/>
                </a:effectLst>
                <a:uLnTx/>
                <a:uFillTx/>
                <a:latin typeface="Century Gothic" panose="020B0502020202020204"/>
                <a:ea typeface="+mn-ea"/>
                <a:cs typeface="+mn-cs"/>
              </a:rPr>
              <a:t>AGM</a:t>
            </a:r>
            <a:endParaRPr kumimoji="0" lang="en-US" sz="4400" b="1" i="0" u="none" strike="noStrike" kern="1200" cap="none" spc="0" normalizeH="0" baseline="0" noProof="0" dirty="0">
              <a:ln>
                <a:noFill/>
              </a:ln>
              <a:solidFill>
                <a:prstClr val="white"/>
              </a:solidFill>
              <a:effectLst>
                <a:reflection blurRad="6350" stA="50000" endA="300" endPos="50000" dist="29997" dir="5400000" sy="-100000" algn="bl" rotWithShape="0"/>
              </a:effectLst>
              <a:uLnTx/>
              <a:uFillTx/>
              <a:latin typeface="Century Gothic" panose="020B0502020202020204"/>
              <a:ea typeface="+mn-ea"/>
              <a:cs typeface="+mn-cs"/>
            </a:endParaRPr>
          </a:p>
        </p:txBody>
      </p:sp>
      <p:sp>
        <p:nvSpPr>
          <p:cNvPr id="20" name="Subtitle 2"/>
          <p:cNvSpPr txBox="1">
            <a:spLocks/>
          </p:cNvSpPr>
          <p:nvPr/>
        </p:nvSpPr>
        <p:spPr>
          <a:xfrm>
            <a:off x="5393300" y="517337"/>
            <a:ext cx="4818402" cy="657394"/>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marL="0" indent="0" algn="ctr">
              <a:spcBef>
                <a:spcPts val="800"/>
              </a:spcBef>
              <a:buClr>
                <a:srgbClr val="F2F2F2"/>
              </a:buClr>
              <a:buFont typeface="Arial" charset="0"/>
              <a:buNone/>
              <a:defRPr lang="pt-PT" sz="3200" dirty="0">
                <a:ln w="19050">
                  <a:solidFill>
                    <a:schemeClr val="tx2">
                      <a:tint val="1000"/>
                    </a:schemeClr>
                  </a:solidFill>
                  <a:prstDash val="solid"/>
                </a:ln>
                <a:effectLst>
                  <a:outerShdw blurRad="50000" dist="50800" dir="7500000" algn="tl">
                    <a:srgbClr val="000000">
                      <a:shade val="5000"/>
                      <a:alpha val="35000"/>
                    </a:srgbClr>
                  </a:outerShdw>
                </a:effectLst>
                <a:latin typeface="+mn-lt"/>
                <a:cs typeface="+mn-cs"/>
              </a:defRPr>
            </a:lvl1pPr>
            <a:lvl2pPr indent="0" algn="ctr">
              <a:spcBef>
                <a:spcPts val="700"/>
              </a:spcBef>
              <a:buClr>
                <a:srgbClr val="F2F2F2"/>
              </a:buClr>
              <a:buFont typeface="Arial" charset="0"/>
              <a:buNone/>
              <a:defRPr sz="2800">
                <a:latin typeface="+mn-lt"/>
                <a:cs typeface="+mn-cs"/>
              </a:defRPr>
            </a:lvl2pPr>
            <a:lvl3pPr indent="0" algn="ctr">
              <a:spcBef>
                <a:spcPts val="600"/>
              </a:spcBef>
              <a:buClr>
                <a:srgbClr val="F2F2F2"/>
              </a:buClr>
              <a:buFont typeface="Arial" charset="0"/>
              <a:buNone/>
              <a:defRPr sz="2400">
                <a:latin typeface="+mn-lt"/>
                <a:cs typeface="+mn-cs"/>
              </a:defRPr>
            </a:lvl3pPr>
            <a:lvl4pPr indent="0" algn="ctr">
              <a:spcBef>
                <a:spcPts val="500"/>
              </a:spcBef>
              <a:buClr>
                <a:srgbClr val="F2F2F2"/>
              </a:buClr>
              <a:buFont typeface="Arial" charset="0"/>
              <a:buNone/>
              <a:defRPr sz="2000">
                <a:latin typeface="+mn-lt"/>
                <a:cs typeface="+mn-cs"/>
              </a:defRPr>
            </a:lvl4pPr>
            <a:lvl5pPr indent="0" algn="ctr">
              <a:spcBef>
                <a:spcPts val="500"/>
              </a:spcBef>
              <a:buClr>
                <a:srgbClr val="F2F2F2"/>
              </a:buClr>
              <a:buFont typeface="Arial" charset="0"/>
              <a:buNone/>
              <a:defRPr sz="2000">
                <a:latin typeface="+mn-lt"/>
                <a:cs typeface="+mn-cs"/>
              </a:defRPr>
            </a:lvl5pPr>
            <a:lvl6pPr indent="0" algn="ctr" defTabSz="449263" fontAlgn="base">
              <a:lnSpc>
                <a:spcPct val="92000"/>
              </a:lnSpc>
              <a:spcBef>
                <a:spcPts val="500"/>
              </a:spcBef>
              <a:spcAft>
                <a:spcPct val="0"/>
              </a:spcAft>
              <a:buClr>
                <a:srgbClr val="F2F2F2"/>
              </a:buClr>
              <a:buSzPct val="100000"/>
              <a:buFont typeface="Arial" charset="0"/>
              <a:buNone/>
              <a:defRPr sz="2000">
                <a:solidFill>
                  <a:srgbClr val="F2F2F2"/>
                </a:solidFill>
                <a:latin typeface="+mn-lt"/>
                <a:cs typeface="+mn-cs"/>
              </a:defRPr>
            </a:lvl6pPr>
            <a:lvl7pPr indent="0" algn="ctr" defTabSz="449263" fontAlgn="base">
              <a:lnSpc>
                <a:spcPct val="92000"/>
              </a:lnSpc>
              <a:spcBef>
                <a:spcPts val="500"/>
              </a:spcBef>
              <a:spcAft>
                <a:spcPct val="0"/>
              </a:spcAft>
              <a:buClr>
                <a:srgbClr val="F2F2F2"/>
              </a:buClr>
              <a:buSzPct val="100000"/>
              <a:buFont typeface="Arial" charset="0"/>
              <a:buNone/>
              <a:defRPr sz="2000">
                <a:solidFill>
                  <a:srgbClr val="F2F2F2"/>
                </a:solidFill>
                <a:latin typeface="+mn-lt"/>
                <a:cs typeface="+mn-cs"/>
              </a:defRPr>
            </a:lvl7pPr>
            <a:lvl8pPr indent="0" algn="ctr" defTabSz="449263" fontAlgn="base">
              <a:lnSpc>
                <a:spcPct val="92000"/>
              </a:lnSpc>
              <a:spcBef>
                <a:spcPts val="500"/>
              </a:spcBef>
              <a:spcAft>
                <a:spcPct val="0"/>
              </a:spcAft>
              <a:buClr>
                <a:srgbClr val="F2F2F2"/>
              </a:buClr>
              <a:buSzPct val="100000"/>
              <a:buFont typeface="Arial" charset="0"/>
              <a:buNone/>
              <a:defRPr sz="2000">
                <a:solidFill>
                  <a:srgbClr val="F2F2F2"/>
                </a:solidFill>
                <a:latin typeface="+mn-lt"/>
                <a:cs typeface="+mn-cs"/>
              </a:defRPr>
            </a:lvl8pPr>
            <a:lvl9pPr indent="0" algn="ctr" defTabSz="449263" fontAlgn="base">
              <a:lnSpc>
                <a:spcPct val="92000"/>
              </a:lnSpc>
              <a:spcBef>
                <a:spcPts val="500"/>
              </a:spcBef>
              <a:spcAft>
                <a:spcPct val="0"/>
              </a:spcAft>
              <a:buClr>
                <a:srgbClr val="F2F2F2"/>
              </a:buClr>
              <a:buSzPct val="100000"/>
              <a:buFont typeface="Arial" charset="0"/>
              <a:buNone/>
              <a:defRPr sz="2000">
                <a:solidFill>
                  <a:srgbClr val="F2F2F2"/>
                </a:solidFill>
                <a:latin typeface="+mn-lt"/>
                <a:cs typeface="+mn-cs"/>
              </a:defRPr>
            </a:lvl9pPr>
          </a:lstStyle>
          <a:p>
            <a:pPr marL="0" marR="0" lvl="0" indent="0" algn="l" defTabSz="914400" rtl="0" eaLnBrk="1" fontAlgn="auto" latinLnBrk="0" hangingPunct="1">
              <a:lnSpc>
                <a:spcPct val="100000"/>
              </a:lnSpc>
              <a:spcBef>
                <a:spcPts val="800"/>
              </a:spcBef>
              <a:spcAft>
                <a:spcPts val="0"/>
              </a:spcAft>
              <a:buClr>
                <a:srgbClr val="F2F2F2"/>
              </a:buClr>
              <a:buSzTx/>
              <a:buFont typeface="Arial" charset="0"/>
              <a:buNone/>
              <a:tabLst/>
              <a:defRPr/>
            </a:pPr>
            <a:r>
              <a:rPr kumimoji="0" lang="en-GB" sz="3200" b="0" i="0" u="none" strike="noStrike" kern="1200" cap="none" spc="0" normalizeH="0" baseline="0" noProof="0" dirty="0">
                <a:ln w="19050">
                  <a:solidFill>
                    <a:srgbClr val="F8F8F8">
                      <a:tint val="1000"/>
                    </a:srgbClr>
                  </a:solidFill>
                  <a:prstDash val="solid"/>
                </a:ln>
                <a:solidFill>
                  <a:prstClr val="white"/>
                </a:solidFill>
                <a:effectLst>
                  <a:outerShdw blurRad="50000" dist="50800" dir="7500000" algn="tl">
                    <a:srgbClr val="000000">
                      <a:shade val="5000"/>
                      <a:alpha val="35000"/>
                    </a:srgbClr>
                  </a:outerShdw>
                </a:effectLst>
                <a:uLnTx/>
                <a:uFillTx/>
                <a:latin typeface="Century Gothic" panose="020B0502020202020204"/>
                <a:ea typeface="+mn-ea"/>
                <a:cs typeface="+mn-cs"/>
              </a:rPr>
              <a:t>5 different equivalent presentations </a:t>
            </a:r>
          </a:p>
        </p:txBody>
      </p:sp>
      <p:sp>
        <p:nvSpPr>
          <p:cNvPr id="5" name="Slide Number Placeholder 4">
            <a:extLst>
              <a:ext uri="{FF2B5EF4-FFF2-40B4-BE49-F238E27FC236}">
                <a16:creationId xmlns:a16="http://schemas.microsoft.com/office/drawing/2014/main" id="{18E2CEFE-A1EA-476A-9B86-9C5D778BF86E}"/>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D57F1E4F-1CFF-5643-939E-02111984F565}" type="slidenum">
              <a:rPr kumimoji="0" lang="en-US" sz="2800" b="0" i="0" u="none" strike="noStrike" kern="1200" cap="none" spc="0" normalizeH="0" baseline="0" noProof="0" smtClean="0">
                <a:ln>
                  <a:noFill/>
                </a:ln>
                <a:solidFill>
                  <a:prstClr val="white">
                    <a:tint val="75000"/>
                  </a:prstClr>
                </a:solidFill>
                <a:effectLst/>
                <a:uLnTx/>
                <a:uFillTx/>
                <a:latin typeface="Century Gothic" panose="020B050202020202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48</a:t>
            </a:fld>
            <a:endParaRPr kumimoji="0" lang="en-US" sz="2800" b="0" i="0" u="none" strike="noStrike" kern="1200" cap="none" spc="0" normalizeH="0" baseline="0" noProof="0" dirty="0">
              <a:ln>
                <a:noFill/>
              </a:ln>
              <a:solidFill>
                <a:prstClr val="white">
                  <a:tint val="75000"/>
                </a:prstClr>
              </a:solidFill>
              <a:effectLst/>
              <a:uLnTx/>
              <a:uFillTx/>
              <a:latin typeface="Century Gothic" panose="020B0502020202020204"/>
              <a:ea typeface="+mn-ea"/>
              <a:cs typeface="+mn-cs"/>
            </a:endParaRPr>
          </a:p>
        </p:txBody>
      </p:sp>
    </p:spTree>
    <p:extLst>
      <p:ext uri="{BB962C8B-B14F-4D97-AF65-F5344CB8AC3E}">
        <p14:creationId xmlns:p14="http://schemas.microsoft.com/office/powerpoint/2010/main" val="3968265990"/>
      </p:ext>
    </p:extLst>
  </p:cSld>
  <p:clrMapOvr>
    <a:masterClrMapping/>
  </p:clrMapOvr>
  <mc:AlternateContent xmlns:mc="http://schemas.openxmlformats.org/markup-compatibility/2006" xmlns:p14="http://schemas.microsoft.com/office/powerpoint/2010/main">
    <mc:Choice Requires="p14">
      <p:transition spd="slow" p14:dur="2000">
        <p14:flythrough/>
      </p:transition>
    </mc:Choice>
    <mc:Fallback xmlns="">
      <p:transition spd="slow">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CaixaDeTexto 22"/>
          <p:cNvSpPr txBox="1"/>
          <p:nvPr/>
        </p:nvSpPr>
        <p:spPr>
          <a:xfrm>
            <a:off x="5675198" y="2065730"/>
            <a:ext cx="1800200" cy="369332"/>
          </a:xfrm>
          <a:prstGeom prst="rect">
            <a:avLst/>
          </a:prstGeom>
          <a:noFill/>
        </p:spPr>
        <p:txBody>
          <a:bodyPr wrap="square" rtlCol="0">
            <a:spAutoFit/>
          </a:bodyPr>
          <a:lstStyle>
            <a:defPPr>
              <a:defRPr lang="en-US"/>
            </a:defPPr>
            <a:lvl1pPr marR="0" lvl="0" indent="0" algn="ctr" fontAlgn="auto">
              <a:lnSpc>
                <a:spcPct val="100000"/>
              </a:lnSpc>
              <a:spcBef>
                <a:spcPts val="0"/>
              </a:spcBef>
              <a:spcAft>
                <a:spcPts val="0"/>
              </a:spcAft>
              <a:buClrTx/>
              <a:buSzTx/>
              <a:buFontTx/>
              <a:buNone/>
              <a:tabLst/>
              <a:defRPr kumimoji="0" b="0" i="0" u="none" strike="noStrike" cap="none" spc="0" normalizeH="0" baseline="0">
                <a:ln>
                  <a:noFill/>
                </a:ln>
                <a:solidFill>
                  <a:prstClr val="white"/>
                </a:solidFill>
                <a:effectLst/>
                <a:uLnTx/>
                <a:uFillTx/>
                <a:latin typeface="Century Gothic" panose="020B0502020202020204"/>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PT" sz="1800" b="0" i="0" u="none" strike="noStrike" kern="1200" cap="none" spc="0" normalizeH="0" baseline="0" noProof="0" dirty="0" err="1">
                <a:ln>
                  <a:noFill/>
                </a:ln>
                <a:solidFill>
                  <a:prstClr val="white"/>
                </a:solidFill>
                <a:effectLst/>
                <a:uLnTx/>
                <a:uFillTx/>
                <a:latin typeface="Century Gothic" panose="020B0502020202020204"/>
                <a:ea typeface="+mn-ea"/>
                <a:cs typeface="+mn-cs"/>
              </a:rPr>
              <a:t>Postulates</a:t>
            </a:r>
            <a:endParaRPr kumimoji="0" lang="pt-PT" sz="1800" b="0" i="0" u="none" strike="noStrike" kern="1200" cap="none" spc="0" normalizeH="0" baseline="0" noProof="0" dirty="0">
              <a:ln>
                <a:noFill/>
              </a:ln>
              <a:solidFill>
                <a:prstClr val="white"/>
              </a:solidFill>
              <a:effectLst/>
              <a:uLnTx/>
              <a:uFillTx/>
              <a:latin typeface="Century Gothic" panose="020B0502020202020204"/>
              <a:ea typeface="+mn-ea"/>
              <a:cs typeface="+mn-cs"/>
            </a:endParaRPr>
          </a:p>
        </p:txBody>
      </p:sp>
      <p:sp>
        <p:nvSpPr>
          <p:cNvPr id="29" name="CaixaDeTexto 28"/>
          <p:cNvSpPr txBox="1"/>
          <p:nvPr/>
        </p:nvSpPr>
        <p:spPr>
          <a:xfrm>
            <a:off x="3082910" y="3577898"/>
            <a:ext cx="1800200" cy="369332"/>
          </a:xfrm>
          <a:prstGeom prst="rect">
            <a:avLst/>
          </a:prstGeom>
          <a:noFill/>
        </p:spPr>
        <p:txBody>
          <a:bodyPr wrap="square" rtlCol="0">
            <a:spAutoFit/>
          </a:bodyPr>
          <a:lstStyle>
            <a:defPPr>
              <a:defRPr lang="en-US"/>
            </a:defPPr>
            <a:lvl1pPr marR="0" lvl="0" indent="0" algn="ctr" fontAlgn="auto">
              <a:lnSpc>
                <a:spcPct val="100000"/>
              </a:lnSpc>
              <a:spcBef>
                <a:spcPts val="0"/>
              </a:spcBef>
              <a:spcAft>
                <a:spcPts val="0"/>
              </a:spcAft>
              <a:buClrTx/>
              <a:buSzTx/>
              <a:buFontTx/>
              <a:buNone/>
              <a:tabLst/>
              <a:defRPr kumimoji="0" b="0" i="0" u="none" strike="noStrike" cap="none" spc="0" normalizeH="0" baseline="0">
                <a:ln>
                  <a:noFill/>
                </a:ln>
                <a:solidFill>
                  <a:prstClr val="white"/>
                </a:solidFill>
                <a:effectLst/>
                <a:uLnTx/>
                <a:uFillTx/>
                <a:latin typeface="Century Gothic" panose="020B0502020202020204"/>
              </a:defRPr>
            </a:lvl1pPr>
          </a:lstStyle>
          <a:p>
            <a:r>
              <a:rPr lang="pt-PT" dirty="0" err="1"/>
              <a:t>Partial</a:t>
            </a:r>
            <a:r>
              <a:rPr lang="pt-PT" dirty="0"/>
              <a:t> </a:t>
            </a:r>
            <a:r>
              <a:rPr lang="pt-PT" dirty="0" err="1"/>
              <a:t>Meet</a:t>
            </a:r>
            <a:endParaRPr lang="pt-PT" dirty="0"/>
          </a:p>
        </p:txBody>
      </p:sp>
      <p:sp>
        <p:nvSpPr>
          <p:cNvPr id="30" name="CaixaDeTexto 29"/>
          <p:cNvSpPr txBox="1"/>
          <p:nvPr/>
        </p:nvSpPr>
        <p:spPr>
          <a:xfrm>
            <a:off x="4307046" y="6098178"/>
            <a:ext cx="1800200" cy="369332"/>
          </a:xfrm>
          <a:prstGeom prst="rect">
            <a:avLst/>
          </a:prstGeom>
          <a:noFill/>
        </p:spPr>
        <p:txBody>
          <a:bodyPr wrap="square" rtlCol="0">
            <a:spAutoFit/>
          </a:bodyPr>
          <a:lstStyle>
            <a:defPPr>
              <a:defRPr lang="en-US"/>
            </a:defPPr>
            <a:lvl1pPr marR="0" lvl="0" indent="0" algn="ctr" fontAlgn="auto">
              <a:lnSpc>
                <a:spcPct val="100000"/>
              </a:lnSpc>
              <a:spcBef>
                <a:spcPts val="0"/>
              </a:spcBef>
              <a:spcAft>
                <a:spcPts val="0"/>
              </a:spcAft>
              <a:buClrTx/>
              <a:buSzTx/>
              <a:buFontTx/>
              <a:buNone/>
              <a:tabLst/>
              <a:defRPr kumimoji="0" b="1" i="0" u="none" strike="noStrike" cap="none" spc="0" normalizeH="0" baseline="0">
                <a:ln>
                  <a:noFill/>
                </a:ln>
                <a:solidFill>
                  <a:srgbClr val="FFFF00"/>
                </a:solidFill>
                <a:effectLst/>
                <a:uLnTx/>
                <a:uFillTx/>
                <a:latin typeface="Century Gothic" panose="020B0502020202020204"/>
              </a:defRPr>
            </a:lvl1pPr>
          </a:lstStyle>
          <a:p>
            <a:r>
              <a:rPr lang="pt-PT" dirty="0" err="1"/>
              <a:t>Safe/Kernel</a:t>
            </a:r>
          </a:p>
        </p:txBody>
      </p:sp>
      <p:sp>
        <p:nvSpPr>
          <p:cNvPr id="31" name="CaixaDeTexto 30"/>
          <p:cNvSpPr txBox="1"/>
          <p:nvPr/>
        </p:nvSpPr>
        <p:spPr>
          <a:xfrm>
            <a:off x="8411502" y="3433883"/>
            <a:ext cx="1800200"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PT" sz="1800" b="0" i="0" u="none" strike="noStrike" kern="1200" cap="none" spc="0" normalizeH="0" baseline="0" noProof="0" dirty="0" err="1">
                <a:ln>
                  <a:noFill/>
                </a:ln>
                <a:solidFill>
                  <a:prstClr val="white"/>
                </a:solidFill>
                <a:effectLst/>
                <a:uLnTx/>
                <a:uFillTx/>
                <a:latin typeface="Century Gothic" panose="020B0502020202020204"/>
                <a:ea typeface="+mn-ea"/>
                <a:cs typeface="+mn-cs"/>
              </a:rPr>
              <a:t>Epistemic</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PT" sz="1800" b="0" i="0" u="none" strike="noStrike" kern="1200" cap="none" spc="0" normalizeH="0" baseline="0" noProof="0" dirty="0" err="1">
                <a:ln>
                  <a:noFill/>
                </a:ln>
                <a:solidFill>
                  <a:prstClr val="white"/>
                </a:solidFill>
                <a:effectLst/>
                <a:uLnTx/>
                <a:uFillTx/>
                <a:latin typeface="Century Gothic" panose="020B0502020202020204"/>
                <a:ea typeface="+mn-ea"/>
                <a:cs typeface="+mn-cs"/>
              </a:rPr>
              <a:t>Entrenchment</a:t>
            </a:r>
          </a:p>
        </p:txBody>
      </p:sp>
      <p:sp>
        <p:nvSpPr>
          <p:cNvPr id="32" name="CaixaDeTexto 31"/>
          <p:cNvSpPr txBox="1"/>
          <p:nvPr/>
        </p:nvSpPr>
        <p:spPr>
          <a:xfrm>
            <a:off x="6899334" y="6098179"/>
            <a:ext cx="1800200"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PT" sz="1800" b="0" i="0" u="none" strike="noStrike" kern="1200" cap="none" spc="0" normalizeH="0" baseline="0" noProof="0" dirty="0" err="1">
                <a:ln>
                  <a:noFill/>
                </a:ln>
                <a:solidFill>
                  <a:prstClr val="white"/>
                </a:solidFill>
                <a:effectLst/>
                <a:uLnTx/>
                <a:uFillTx/>
                <a:latin typeface="Century Gothic" panose="020B0502020202020204"/>
                <a:ea typeface="+mn-ea"/>
                <a:cs typeface="+mn-cs"/>
              </a:rPr>
              <a:t>Possible</a:t>
            </a:r>
            <a:r>
              <a:rPr kumimoji="0" lang="pt-PT" sz="1800" b="0" i="0" u="none" strike="noStrike" kern="1200" cap="none" spc="0" normalizeH="0" baseline="0" noProof="0" dirty="0">
                <a:ln>
                  <a:noFill/>
                </a:ln>
                <a:solidFill>
                  <a:prstClr val="white"/>
                </a:solidFill>
                <a:effectLst/>
                <a:uLnTx/>
                <a:uFillTx/>
                <a:latin typeface="Century Gothic" panose="020B0502020202020204"/>
                <a:ea typeface="+mn-ea"/>
                <a:cs typeface="+mn-cs"/>
              </a:rPr>
              <a:t> </a:t>
            </a:r>
            <a:r>
              <a:rPr kumimoji="0" lang="pt-PT" sz="1800" b="0" i="0" u="none" strike="noStrike" kern="1200" cap="none" spc="0" normalizeH="0" baseline="0" noProof="0" dirty="0" err="1">
                <a:ln>
                  <a:noFill/>
                </a:ln>
                <a:solidFill>
                  <a:prstClr val="white"/>
                </a:solidFill>
                <a:effectLst/>
                <a:uLnTx/>
                <a:uFillTx/>
                <a:latin typeface="Century Gothic" panose="020B0502020202020204"/>
                <a:ea typeface="+mn-ea"/>
                <a:cs typeface="+mn-cs"/>
              </a:rPr>
              <a:t>Worlds</a:t>
            </a:r>
            <a:endParaRPr kumimoji="0" lang="pt-PT" sz="1800" b="0" i="0" u="none" strike="noStrike" kern="1200" cap="none" spc="0" normalizeH="0" baseline="0" noProof="0" dirty="0">
              <a:ln>
                <a:noFill/>
              </a:ln>
              <a:solidFill>
                <a:prstClr val="white"/>
              </a:solidFill>
              <a:effectLst/>
              <a:uLnTx/>
              <a:uFillTx/>
              <a:latin typeface="Century Gothic" panose="020B0502020202020204"/>
              <a:ea typeface="+mn-ea"/>
              <a:cs typeface="+mn-cs"/>
            </a:endParaRPr>
          </a:p>
        </p:txBody>
      </p:sp>
      <p:grpSp>
        <p:nvGrpSpPr>
          <p:cNvPr id="2" name="Grupo 34"/>
          <p:cNvGrpSpPr/>
          <p:nvPr/>
        </p:nvGrpSpPr>
        <p:grpSpPr>
          <a:xfrm>
            <a:off x="4677703" y="2419422"/>
            <a:ext cx="3739547" cy="3562764"/>
            <a:chOff x="3214464" y="1550444"/>
            <a:chExt cx="3739547" cy="3562764"/>
          </a:xfrm>
        </p:grpSpPr>
        <p:grpSp>
          <p:nvGrpSpPr>
            <p:cNvPr id="3" name="Grupo 21"/>
            <p:cNvGrpSpPr/>
            <p:nvPr/>
          </p:nvGrpSpPr>
          <p:grpSpPr>
            <a:xfrm>
              <a:off x="3214464" y="1550444"/>
              <a:ext cx="3733800" cy="3560400"/>
              <a:chOff x="2782416" y="1550444"/>
              <a:chExt cx="3733800" cy="3560400"/>
            </a:xfrm>
          </p:grpSpPr>
          <p:sp>
            <p:nvSpPr>
              <p:cNvPr id="43" name="Regular Pentagon 33"/>
              <p:cNvSpPr/>
              <p:nvPr/>
            </p:nvSpPr>
            <p:spPr>
              <a:xfrm>
                <a:off x="2782416" y="1550444"/>
                <a:ext cx="3733800" cy="3560400"/>
              </a:xfrm>
              <a:prstGeom prst="pentagon">
                <a:avLst/>
              </a:prstGeom>
              <a:ln w="3175">
                <a:solidFill>
                  <a:schemeClr val="bg2">
                    <a:lumMod val="20000"/>
                    <a:lumOff val="80000"/>
                  </a:schemeClr>
                </a:solidFill>
              </a:ln>
              <a:effectLst>
                <a:glow rad="228600">
                  <a:schemeClr val="bg2">
                    <a:lumMod val="20000"/>
                    <a:lumOff val="80000"/>
                    <a:alpha val="40000"/>
                  </a:schemeClr>
                </a:glow>
              </a:effectLst>
            </p:spPr>
            <p:style>
              <a:lnRef idx="1">
                <a:schemeClr val="accent1"/>
              </a:lnRef>
              <a:fillRef idx="1002">
                <a:schemeClr val="lt2"/>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w="12700">
                    <a:solidFill>
                      <a:srgbClr val="F8F8F8">
                        <a:satMod val="155000"/>
                      </a:srgbClr>
                    </a:solidFill>
                    <a:prstDash val="solid"/>
                  </a:ln>
                  <a:solidFill>
                    <a:srgbClr val="000000">
                      <a:tint val="85000"/>
                      <a:satMod val="155000"/>
                    </a:srgbClr>
                  </a:solidFill>
                  <a:effectLst>
                    <a:outerShdw blurRad="41275" dist="20320" dir="1800000" algn="tl" rotWithShape="0">
                      <a:srgbClr val="000000">
                        <a:alpha val="40000"/>
                      </a:srgbClr>
                    </a:outerShdw>
                  </a:effectLst>
                  <a:uLnTx/>
                  <a:uFillTx/>
                  <a:latin typeface="Century Gothic" panose="020B0502020202020204"/>
                  <a:ea typeface="+mn-ea"/>
                  <a:cs typeface="+mn-cs"/>
                </a:endParaRPr>
              </a:p>
            </p:txBody>
          </p:sp>
          <p:sp>
            <p:nvSpPr>
              <p:cNvPr id="44" name="Regular Pentagon 43"/>
              <p:cNvSpPr>
                <a:spLocks noChangeAspect="1"/>
              </p:cNvSpPr>
              <p:nvPr/>
            </p:nvSpPr>
            <p:spPr>
              <a:xfrm>
                <a:off x="3415662" y="2239303"/>
                <a:ext cx="2426970" cy="2314260"/>
              </a:xfrm>
              <a:prstGeom prst="pentagon">
                <a:avLst/>
              </a:prstGeom>
            </p:spPr>
            <p:style>
              <a:lnRef idx="1">
                <a:schemeClr val="dk1"/>
              </a:lnRef>
              <a:fillRef idx="1002">
                <a:schemeClr val="lt2"/>
              </a:fillRef>
              <a:effectRef idx="1">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p:txBody>
          </p:sp>
          <p:sp>
            <p:nvSpPr>
              <p:cNvPr id="45" name="Regular Pentagon 44"/>
              <p:cNvSpPr>
                <a:spLocks noChangeAspect="1"/>
              </p:cNvSpPr>
              <p:nvPr/>
            </p:nvSpPr>
            <p:spPr>
              <a:xfrm>
                <a:off x="4069077" y="2925201"/>
                <a:ext cx="1120140" cy="1068120"/>
              </a:xfrm>
              <a:prstGeom prst="pentagon">
                <a:avLst/>
              </a:prstGeom>
            </p:spPr>
            <p:style>
              <a:lnRef idx="1">
                <a:schemeClr val="dk1"/>
              </a:lnRef>
              <a:fillRef idx="1002">
                <a:schemeClr val="lt2"/>
              </a:fillRef>
              <a:effectRef idx="1">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p:txBody>
          </p:sp>
        </p:grpSp>
        <p:grpSp>
          <p:nvGrpSpPr>
            <p:cNvPr id="4" name="Group 45"/>
            <p:cNvGrpSpPr/>
            <p:nvPr/>
          </p:nvGrpSpPr>
          <p:grpSpPr>
            <a:xfrm>
              <a:off x="3226340" y="1556794"/>
              <a:ext cx="3727671" cy="3556414"/>
              <a:chOff x="2794292" y="1556794"/>
              <a:chExt cx="3727671" cy="3556414"/>
            </a:xfrm>
          </p:grpSpPr>
          <p:cxnSp>
            <p:nvCxnSpPr>
              <p:cNvPr id="38" name="Straight Connector 26"/>
              <p:cNvCxnSpPr/>
              <p:nvPr/>
            </p:nvCxnSpPr>
            <p:spPr>
              <a:xfrm rot="16200000" flipH="1">
                <a:off x="3669804" y="2530996"/>
                <a:ext cx="1948406" cy="1"/>
              </a:xfrm>
              <a:prstGeom prst="line">
                <a:avLst/>
              </a:prstGeom>
              <a:ln/>
            </p:spPr>
            <p:style>
              <a:lnRef idx="2">
                <a:schemeClr val="accent6"/>
              </a:lnRef>
              <a:fillRef idx="0">
                <a:schemeClr val="accent6"/>
              </a:fillRef>
              <a:effectRef idx="1">
                <a:schemeClr val="accent6"/>
              </a:effectRef>
              <a:fontRef idx="minor">
                <a:schemeClr val="tx1"/>
              </a:fontRef>
            </p:style>
          </p:cxnSp>
          <p:cxnSp>
            <p:nvCxnSpPr>
              <p:cNvPr id="39" name="Straight Connector 34"/>
              <p:cNvCxnSpPr/>
              <p:nvPr/>
            </p:nvCxnSpPr>
            <p:spPr>
              <a:xfrm flipH="1">
                <a:off x="4652153" y="2894699"/>
                <a:ext cx="1869810" cy="606309"/>
              </a:xfrm>
              <a:prstGeom prst="line">
                <a:avLst/>
              </a:prstGeom>
              <a:ln/>
            </p:spPr>
            <p:style>
              <a:lnRef idx="2">
                <a:schemeClr val="accent6"/>
              </a:lnRef>
              <a:fillRef idx="0">
                <a:schemeClr val="accent6"/>
              </a:fillRef>
              <a:effectRef idx="1">
                <a:schemeClr val="accent6"/>
              </a:effectRef>
              <a:fontRef idx="minor">
                <a:schemeClr val="tx1"/>
              </a:fontRef>
            </p:style>
          </p:cxnSp>
          <p:cxnSp>
            <p:nvCxnSpPr>
              <p:cNvPr id="40" name="Straight Connector 35"/>
              <p:cNvCxnSpPr/>
              <p:nvPr/>
            </p:nvCxnSpPr>
            <p:spPr>
              <a:xfrm rot="16200000" flipV="1">
                <a:off x="4417599" y="3714356"/>
                <a:ext cx="1595312" cy="1153995"/>
              </a:xfrm>
              <a:prstGeom prst="line">
                <a:avLst/>
              </a:prstGeom>
              <a:ln/>
            </p:spPr>
            <p:style>
              <a:lnRef idx="2">
                <a:schemeClr val="accent6"/>
              </a:lnRef>
              <a:fillRef idx="0">
                <a:schemeClr val="accent6"/>
              </a:fillRef>
              <a:effectRef idx="1">
                <a:schemeClr val="accent6"/>
              </a:effectRef>
              <a:fontRef idx="minor">
                <a:schemeClr val="tx1"/>
              </a:fontRef>
            </p:style>
          </p:cxnSp>
          <p:cxnSp>
            <p:nvCxnSpPr>
              <p:cNvPr id="41" name="Straight Connector 36"/>
              <p:cNvCxnSpPr/>
              <p:nvPr/>
            </p:nvCxnSpPr>
            <p:spPr>
              <a:xfrm rot="5400000" flipH="1" flipV="1">
                <a:off x="3264687" y="3738834"/>
                <a:ext cx="1602259" cy="1146490"/>
              </a:xfrm>
              <a:prstGeom prst="line">
                <a:avLst/>
              </a:prstGeom>
              <a:ln/>
            </p:spPr>
            <p:style>
              <a:lnRef idx="2">
                <a:schemeClr val="accent6"/>
              </a:lnRef>
              <a:fillRef idx="0">
                <a:schemeClr val="accent6"/>
              </a:fillRef>
              <a:effectRef idx="1">
                <a:schemeClr val="accent6"/>
              </a:effectRef>
              <a:fontRef idx="minor">
                <a:schemeClr val="tx1"/>
              </a:fontRef>
            </p:style>
          </p:cxnSp>
          <p:cxnSp>
            <p:nvCxnSpPr>
              <p:cNvPr id="42" name="Straight Connector 37"/>
              <p:cNvCxnSpPr/>
              <p:nvPr/>
            </p:nvCxnSpPr>
            <p:spPr>
              <a:xfrm>
                <a:off x="2794292" y="2915885"/>
                <a:ext cx="1849716" cy="585123"/>
              </a:xfrm>
              <a:prstGeom prst="line">
                <a:avLst/>
              </a:prstGeom>
              <a:ln/>
            </p:spPr>
            <p:style>
              <a:lnRef idx="2">
                <a:schemeClr val="accent6"/>
              </a:lnRef>
              <a:fillRef idx="0">
                <a:schemeClr val="accent6"/>
              </a:fillRef>
              <a:effectRef idx="1">
                <a:schemeClr val="accent6"/>
              </a:effectRef>
              <a:fontRef idx="minor">
                <a:schemeClr val="tx1"/>
              </a:fontRef>
            </p:style>
          </p:cxnSp>
        </p:grpSp>
      </p:grpSp>
      <p:sp>
        <p:nvSpPr>
          <p:cNvPr id="46" name="TextBox 51"/>
          <p:cNvSpPr txBox="1"/>
          <p:nvPr/>
        </p:nvSpPr>
        <p:spPr>
          <a:xfrm>
            <a:off x="1919536" y="332656"/>
            <a:ext cx="2514600" cy="110799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600" b="1" i="0" u="none" strike="noStrike" kern="1200" cap="none" spc="0" normalizeH="0" baseline="0" noProof="0" dirty="0">
                <a:ln>
                  <a:noFill/>
                </a:ln>
                <a:solidFill>
                  <a:prstClr val="white"/>
                </a:solidFill>
                <a:effectLst>
                  <a:reflection blurRad="6350" stA="50000" endA="300" endPos="50000" dist="29997" dir="5400000" sy="-100000" algn="bl" rotWithShape="0"/>
                </a:effectLst>
                <a:uLnTx/>
                <a:uFillTx/>
                <a:latin typeface="Century Gothic" panose="020B0502020202020204"/>
                <a:ea typeface="+mn-ea"/>
                <a:cs typeface="+mn-cs"/>
              </a:rPr>
              <a:t>AGM</a:t>
            </a:r>
            <a:endParaRPr kumimoji="0" lang="en-US" sz="4400" b="1" i="0" u="none" strike="noStrike" kern="1200" cap="none" spc="0" normalizeH="0" baseline="0" noProof="0" dirty="0">
              <a:ln>
                <a:noFill/>
              </a:ln>
              <a:solidFill>
                <a:prstClr val="white"/>
              </a:solidFill>
              <a:effectLst>
                <a:reflection blurRad="6350" stA="50000" endA="300" endPos="50000" dist="29997" dir="5400000" sy="-100000" algn="bl" rotWithShape="0"/>
              </a:effectLst>
              <a:uLnTx/>
              <a:uFillTx/>
              <a:latin typeface="Century Gothic" panose="020B0502020202020204"/>
              <a:ea typeface="+mn-ea"/>
              <a:cs typeface="+mn-cs"/>
            </a:endParaRPr>
          </a:p>
        </p:txBody>
      </p:sp>
      <p:sp>
        <p:nvSpPr>
          <p:cNvPr id="20" name="Subtitle 2"/>
          <p:cNvSpPr txBox="1">
            <a:spLocks/>
          </p:cNvSpPr>
          <p:nvPr/>
        </p:nvSpPr>
        <p:spPr>
          <a:xfrm>
            <a:off x="5393300" y="517337"/>
            <a:ext cx="4818402" cy="657394"/>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marL="0" indent="0" algn="ctr">
              <a:spcBef>
                <a:spcPts val="800"/>
              </a:spcBef>
              <a:buClr>
                <a:srgbClr val="F2F2F2"/>
              </a:buClr>
              <a:buFont typeface="Arial" charset="0"/>
              <a:buNone/>
              <a:defRPr lang="pt-PT" sz="3200" dirty="0">
                <a:ln w="19050">
                  <a:solidFill>
                    <a:schemeClr val="tx2">
                      <a:tint val="1000"/>
                    </a:schemeClr>
                  </a:solidFill>
                  <a:prstDash val="solid"/>
                </a:ln>
                <a:effectLst>
                  <a:outerShdw blurRad="50000" dist="50800" dir="7500000" algn="tl">
                    <a:srgbClr val="000000">
                      <a:shade val="5000"/>
                      <a:alpha val="35000"/>
                    </a:srgbClr>
                  </a:outerShdw>
                </a:effectLst>
                <a:latin typeface="+mn-lt"/>
                <a:cs typeface="+mn-cs"/>
              </a:defRPr>
            </a:lvl1pPr>
            <a:lvl2pPr indent="0" algn="ctr">
              <a:spcBef>
                <a:spcPts val="700"/>
              </a:spcBef>
              <a:buClr>
                <a:srgbClr val="F2F2F2"/>
              </a:buClr>
              <a:buFont typeface="Arial" charset="0"/>
              <a:buNone/>
              <a:defRPr sz="2800">
                <a:latin typeface="+mn-lt"/>
                <a:cs typeface="+mn-cs"/>
              </a:defRPr>
            </a:lvl2pPr>
            <a:lvl3pPr indent="0" algn="ctr">
              <a:spcBef>
                <a:spcPts val="600"/>
              </a:spcBef>
              <a:buClr>
                <a:srgbClr val="F2F2F2"/>
              </a:buClr>
              <a:buFont typeface="Arial" charset="0"/>
              <a:buNone/>
              <a:defRPr sz="2400">
                <a:latin typeface="+mn-lt"/>
                <a:cs typeface="+mn-cs"/>
              </a:defRPr>
            </a:lvl3pPr>
            <a:lvl4pPr indent="0" algn="ctr">
              <a:spcBef>
                <a:spcPts val="500"/>
              </a:spcBef>
              <a:buClr>
                <a:srgbClr val="F2F2F2"/>
              </a:buClr>
              <a:buFont typeface="Arial" charset="0"/>
              <a:buNone/>
              <a:defRPr sz="2000">
                <a:latin typeface="+mn-lt"/>
                <a:cs typeface="+mn-cs"/>
              </a:defRPr>
            </a:lvl4pPr>
            <a:lvl5pPr indent="0" algn="ctr">
              <a:spcBef>
                <a:spcPts val="500"/>
              </a:spcBef>
              <a:buClr>
                <a:srgbClr val="F2F2F2"/>
              </a:buClr>
              <a:buFont typeface="Arial" charset="0"/>
              <a:buNone/>
              <a:defRPr sz="2000">
                <a:latin typeface="+mn-lt"/>
                <a:cs typeface="+mn-cs"/>
              </a:defRPr>
            </a:lvl5pPr>
            <a:lvl6pPr indent="0" algn="ctr" defTabSz="449263" fontAlgn="base">
              <a:lnSpc>
                <a:spcPct val="92000"/>
              </a:lnSpc>
              <a:spcBef>
                <a:spcPts val="500"/>
              </a:spcBef>
              <a:spcAft>
                <a:spcPct val="0"/>
              </a:spcAft>
              <a:buClr>
                <a:srgbClr val="F2F2F2"/>
              </a:buClr>
              <a:buSzPct val="100000"/>
              <a:buFont typeface="Arial" charset="0"/>
              <a:buNone/>
              <a:defRPr sz="2000">
                <a:solidFill>
                  <a:srgbClr val="F2F2F2"/>
                </a:solidFill>
                <a:latin typeface="+mn-lt"/>
                <a:cs typeface="+mn-cs"/>
              </a:defRPr>
            </a:lvl6pPr>
            <a:lvl7pPr indent="0" algn="ctr" defTabSz="449263" fontAlgn="base">
              <a:lnSpc>
                <a:spcPct val="92000"/>
              </a:lnSpc>
              <a:spcBef>
                <a:spcPts val="500"/>
              </a:spcBef>
              <a:spcAft>
                <a:spcPct val="0"/>
              </a:spcAft>
              <a:buClr>
                <a:srgbClr val="F2F2F2"/>
              </a:buClr>
              <a:buSzPct val="100000"/>
              <a:buFont typeface="Arial" charset="0"/>
              <a:buNone/>
              <a:defRPr sz="2000">
                <a:solidFill>
                  <a:srgbClr val="F2F2F2"/>
                </a:solidFill>
                <a:latin typeface="+mn-lt"/>
                <a:cs typeface="+mn-cs"/>
              </a:defRPr>
            </a:lvl7pPr>
            <a:lvl8pPr indent="0" algn="ctr" defTabSz="449263" fontAlgn="base">
              <a:lnSpc>
                <a:spcPct val="92000"/>
              </a:lnSpc>
              <a:spcBef>
                <a:spcPts val="500"/>
              </a:spcBef>
              <a:spcAft>
                <a:spcPct val="0"/>
              </a:spcAft>
              <a:buClr>
                <a:srgbClr val="F2F2F2"/>
              </a:buClr>
              <a:buSzPct val="100000"/>
              <a:buFont typeface="Arial" charset="0"/>
              <a:buNone/>
              <a:defRPr sz="2000">
                <a:solidFill>
                  <a:srgbClr val="F2F2F2"/>
                </a:solidFill>
                <a:latin typeface="+mn-lt"/>
                <a:cs typeface="+mn-cs"/>
              </a:defRPr>
            </a:lvl8pPr>
            <a:lvl9pPr indent="0" algn="ctr" defTabSz="449263" fontAlgn="base">
              <a:lnSpc>
                <a:spcPct val="92000"/>
              </a:lnSpc>
              <a:spcBef>
                <a:spcPts val="500"/>
              </a:spcBef>
              <a:spcAft>
                <a:spcPct val="0"/>
              </a:spcAft>
              <a:buClr>
                <a:srgbClr val="F2F2F2"/>
              </a:buClr>
              <a:buSzPct val="100000"/>
              <a:buFont typeface="Arial" charset="0"/>
              <a:buNone/>
              <a:defRPr sz="2000">
                <a:solidFill>
                  <a:srgbClr val="F2F2F2"/>
                </a:solidFill>
                <a:latin typeface="+mn-lt"/>
                <a:cs typeface="+mn-cs"/>
              </a:defRPr>
            </a:lvl9pPr>
          </a:lstStyle>
          <a:p>
            <a:pPr marL="0" marR="0" lvl="0" indent="0" algn="l" defTabSz="914400" rtl="0" eaLnBrk="1" fontAlgn="auto" latinLnBrk="0" hangingPunct="1">
              <a:lnSpc>
                <a:spcPct val="100000"/>
              </a:lnSpc>
              <a:spcBef>
                <a:spcPts val="800"/>
              </a:spcBef>
              <a:spcAft>
                <a:spcPts val="0"/>
              </a:spcAft>
              <a:buClr>
                <a:srgbClr val="F2F2F2"/>
              </a:buClr>
              <a:buSzTx/>
              <a:buFont typeface="Arial" charset="0"/>
              <a:buNone/>
              <a:tabLst/>
              <a:defRPr/>
            </a:pPr>
            <a:r>
              <a:rPr kumimoji="0" lang="en-GB" sz="3200" b="0" i="0" u="none" strike="noStrike" kern="1200" cap="none" spc="0" normalizeH="0" baseline="0" noProof="0" dirty="0">
                <a:ln w="19050">
                  <a:solidFill>
                    <a:srgbClr val="F8F8F8">
                      <a:tint val="1000"/>
                    </a:srgbClr>
                  </a:solidFill>
                  <a:prstDash val="solid"/>
                </a:ln>
                <a:solidFill>
                  <a:prstClr val="white"/>
                </a:solidFill>
                <a:effectLst>
                  <a:outerShdw blurRad="50000" dist="50800" dir="7500000" algn="tl">
                    <a:srgbClr val="000000">
                      <a:shade val="5000"/>
                      <a:alpha val="35000"/>
                    </a:srgbClr>
                  </a:outerShdw>
                </a:effectLst>
                <a:uLnTx/>
                <a:uFillTx/>
                <a:latin typeface="Century Gothic" panose="020B0502020202020204"/>
                <a:ea typeface="+mn-ea"/>
                <a:cs typeface="+mn-cs"/>
              </a:rPr>
              <a:t>5 different equivalent presentations </a:t>
            </a:r>
          </a:p>
        </p:txBody>
      </p:sp>
      <p:sp>
        <p:nvSpPr>
          <p:cNvPr id="5" name="Slide Number Placeholder 4">
            <a:extLst>
              <a:ext uri="{FF2B5EF4-FFF2-40B4-BE49-F238E27FC236}">
                <a16:creationId xmlns:a16="http://schemas.microsoft.com/office/drawing/2014/main" id="{5148565F-F820-4F8F-9868-06E0135D2163}"/>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D57F1E4F-1CFF-5643-939E-02111984F565}" type="slidenum">
              <a:rPr kumimoji="0" lang="en-US" sz="2800" b="0" i="0" u="none" strike="noStrike" kern="1200" cap="none" spc="0" normalizeH="0" baseline="0" noProof="0" smtClean="0">
                <a:ln>
                  <a:noFill/>
                </a:ln>
                <a:solidFill>
                  <a:prstClr val="white">
                    <a:tint val="75000"/>
                  </a:prstClr>
                </a:solidFill>
                <a:effectLst/>
                <a:uLnTx/>
                <a:uFillTx/>
                <a:latin typeface="Century Gothic" panose="020B050202020202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49</a:t>
            </a:fld>
            <a:endParaRPr kumimoji="0" lang="en-US" sz="2800" b="0" i="0" u="none" strike="noStrike" kern="1200" cap="none" spc="0" normalizeH="0" baseline="0" noProof="0" dirty="0">
              <a:ln>
                <a:noFill/>
              </a:ln>
              <a:solidFill>
                <a:prstClr val="white">
                  <a:tint val="75000"/>
                </a:prstClr>
              </a:solidFill>
              <a:effectLst/>
              <a:uLnTx/>
              <a:uFillTx/>
              <a:latin typeface="Century Gothic" panose="020B0502020202020204"/>
              <a:ea typeface="+mn-ea"/>
              <a:cs typeface="+mn-cs"/>
            </a:endParaRPr>
          </a:p>
        </p:txBody>
      </p:sp>
    </p:spTree>
    <p:extLst>
      <p:ext uri="{BB962C8B-B14F-4D97-AF65-F5344CB8AC3E}">
        <p14:creationId xmlns:p14="http://schemas.microsoft.com/office/powerpoint/2010/main" val="1996134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Belief Revision: An example</a:t>
            </a:r>
          </a:p>
        </p:txBody>
      </p:sp>
      <p:sp>
        <p:nvSpPr>
          <p:cNvPr id="5" name="TextBox 4"/>
          <p:cNvSpPr txBox="1"/>
          <p:nvPr/>
        </p:nvSpPr>
        <p:spPr>
          <a:xfrm>
            <a:off x="4701244" y="1268760"/>
            <a:ext cx="2808312" cy="601960"/>
          </a:xfrm>
          <a:prstGeom prst="rect">
            <a:avLst/>
          </a:prstGeom>
          <a:noFill/>
        </p:spPr>
        <p:txBody>
          <a:bodyPr wrap="square" rtlCol="0">
            <a:spAutoFit/>
          </a:bodyPr>
          <a:lstStyle/>
          <a:p>
            <a:pPr algn="ctr" defTabSz="449263" fontAlgn="base">
              <a:lnSpc>
                <a:spcPct val="92000"/>
              </a:lnSpc>
              <a:spcBef>
                <a:spcPct val="0"/>
              </a:spcBef>
              <a:spcAft>
                <a:spcPct val="0"/>
              </a:spcAft>
              <a:buClr>
                <a:srgbClr val="000000"/>
              </a:buClr>
              <a:buSzPct val="100000"/>
              <a:defRPr/>
            </a:pPr>
            <a:r>
              <a:rPr lang="en-US" dirty="0">
                <a:solidFill>
                  <a:srgbClr val="FFFFFF"/>
                </a:solidFill>
                <a:latin typeface="Gill Sans MT" pitchFamily="34" charset="0"/>
                <a:cs typeface="Arial" charset="0"/>
              </a:rPr>
              <a:t>(</a:t>
            </a:r>
            <a:r>
              <a:rPr lang="en-US" dirty="0" err="1">
                <a:solidFill>
                  <a:srgbClr val="FFFFFF"/>
                </a:solidFill>
                <a:latin typeface="Gill Sans MT" pitchFamily="34" charset="0"/>
                <a:cs typeface="Arial" charset="0"/>
              </a:rPr>
              <a:t>Gärdenfors</a:t>
            </a:r>
            <a:r>
              <a:rPr lang="en-US" dirty="0">
                <a:solidFill>
                  <a:srgbClr val="FFFFFF"/>
                </a:solidFill>
                <a:latin typeface="Gill Sans MT" pitchFamily="34" charset="0"/>
                <a:cs typeface="Arial" charset="0"/>
              </a:rPr>
              <a:t> &amp; </a:t>
            </a:r>
            <a:r>
              <a:rPr lang="en-US" dirty="0" err="1">
                <a:solidFill>
                  <a:srgbClr val="FFFFFF"/>
                </a:solidFill>
                <a:latin typeface="Gill Sans MT" pitchFamily="34" charset="0"/>
                <a:cs typeface="Arial" charset="0"/>
              </a:rPr>
              <a:t>Rott</a:t>
            </a:r>
            <a:r>
              <a:rPr lang="en-US" dirty="0">
                <a:solidFill>
                  <a:srgbClr val="FFFFFF"/>
                </a:solidFill>
                <a:latin typeface="Gill Sans MT" pitchFamily="34" charset="0"/>
                <a:cs typeface="Arial" charset="0"/>
              </a:rPr>
              <a:t> 1995)</a:t>
            </a:r>
          </a:p>
          <a:p>
            <a:pPr defTabSz="449263" fontAlgn="base">
              <a:lnSpc>
                <a:spcPct val="92000"/>
              </a:lnSpc>
              <a:spcBef>
                <a:spcPct val="0"/>
              </a:spcBef>
              <a:spcAft>
                <a:spcPct val="0"/>
              </a:spcAft>
              <a:buClr>
                <a:srgbClr val="000000"/>
              </a:buClr>
              <a:buSzPct val="100000"/>
              <a:defRPr/>
            </a:pPr>
            <a:endParaRPr lang="pt-PT" dirty="0">
              <a:solidFill>
                <a:srgbClr val="FFFFFF"/>
              </a:solidFill>
              <a:latin typeface="Gill Sans MT" pitchFamily="34" charset="0"/>
              <a:cs typeface="Arial" charset="0"/>
            </a:endParaRPr>
          </a:p>
        </p:txBody>
      </p:sp>
      <p:pic>
        <p:nvPicPr>
          <p:cNvPr id="10244" name="Picture 4" descr="C:\Users\Eduardo Fermé\Dropbox\ONGOING PAPERS\IJCAI - TUTORIAL CHINA\Textos Cortados\Image85.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12440" y="1681704"/>
            <a:ext cx="5407948" cy="4283741"/>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10243" name="Picture 3" descr="C:\Users\Eduardo Fermé\Dropbox\ONGOING PAPERS\IJCAI - TUTORIAL CHINA\Textos Cortados\Image84.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12440" y="1681704"/>
            <a:ext cx="5407949" cy="3534271"/>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10242" name="Picture 2" descr="C:\Users\Eduardo Fermé\Dropbox\ONGOING PAPERS\IJCAI - TUTORIAL CHINA\Textos Cortados\Image83.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12440" y="1681703"/>
            <a:ext cx="5407948" cy="2615800"/>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10245" name="Picture 5" descr="C:\Users\Eduardo Fermé\Dropbox\ONGOING PAPERS\IJCAI - TUTORIAL CHINA\Textos Cortados\Image86.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406588" y="1681703"/>
            <a:ext cx="5400600" cy="4878910"/>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3" name="Slide Number Placeholder 2">
            <a:extLst>
              <a:ext uri="{FF2B5EF4-FFF2-40B4-BE49-F238E27FC236}">
                <a16:creationId xmlns:a16="http://schemas.microsoft.com/office/drawing/2014/main" id="{22021633-5952-4E77-8621-D5C88529511C}"/>
              </a:ext>
            </a:extLst>
          </p:cNvPr>
          <p:cNvSpPr>
            <a:spLocks noGrp="1"/>
          </p:cNvSpPr>
          <p:nvPr>
            <p:ph type="sldNum" sz="quarter" idx="12"/>
          </p:nvPr>
        </p:nvSpPr>
        <p:spPr/>
        <p:txBody>
          <a:bodyPr/>
          <a:lstStyle/>
          <a:p>
            <a:fld id="{D57F1E4F-1CFF-5643-939E-02111984F565}" type="slidenum">
              <a:rPr lang="en-US" smtClean="0"/>
              <a:t>5</a:t>
            </a:fld>
            <a:endParaRPr lang="en-US" dirty="0"/>
          </a:p>
        </p:txBody>
      </p:sp>
    </p:spTree>
    <p:extLst>
      <p:ext uri="{BB962C8B-B14F-4D97-AF65-F5344CB8AC3E}">
        <p14:creationId xmlns:p14="http://schemas.microsoft.com/office/powerpoint/2010/main" val="42775211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fade">
                                      <p:cBhvr>
                                        <p:cTn id="7" dur="500"/>
                                        <p:tgtEl>
                                          <p:spTgt spid="1024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243"/>
                                        </p:tgtEl>
                                        <p:attrNameLst>
                                          <p:attrName>style.visibility</p:attrName>
                                        </p:attrNameLst>
                                      </p:cBhvr>
                                      <p:to>
                                        <p:strVal val="visible"/>
                                      </p:to>
                                    </p:set>
                                    <p:animEffect transition="in" filter="fade">
                                      <p:cBhvr>
                                        <p:cTn id="12" dur="500"/>
                                        <p:tgtEl>
                                          <p:spTgt spid="10243"/>
                                        </p:tgtEl>
                                      </p:cBhvr>
                                    </p:animEffect>
                                  </p:childTnLst>
                                </p:cTn>
                              </p:par>
                            </p:childTnLst>
                          </p:cTn>
                        </p:par>
                        <p:par>
                          <p:cTn id="13" fill="hold">
                            <p:stCondLst>
                              <p:cond delay="500"/>
                            </p:stCondLst>
                            <p:childTnLst>
                              <p:par>
                                <p:cTn id="14" presetID="1" presetClass="exit" presetSubtype="0" fill="hold" nodeType="afterEffect">
                                  <p:stCondLst>
                                    <p:cond delay="0"/>
                                  </p:stCondLst>
                                  <p:childTnLst>
                                    <p:set>
                                      <p:cBhvr>
                                        <p:cTn id="15" dur="1" fill="hold">
                                          <p:stCondLst>
                                            <p:cond delay="0"/>
                                          </p:stCondLst>
                                        </p:cTn>
                                        <p:tgtEl>
                                          <p:spTgt spid="10242"/>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0244"/>
                                        </p:tgtEl>
                                        <p:attrNameLst>
                                          <p:attrName>style.visibility</p:attrName>
                                        </p:attrNameLst>
                                      </p:cBhvr>
                                      <p:to>
                                        <p:strVal val="visible"/>
                                      </p:to>
                                    </p:set>
                                    <p:animEffect transition="in" filter="fade">
                                      <p:cBhvr>
                                        <p:cTn id="20" dur="500"/>
                                        <p:tgtEl>
                                          <p:spTgt spid="10244"/>
                                        </p:tgtEl>
                                      </p:cBhvr>
                                    </p:animEffect>
                                  </p:childTnLst>
                                </p:cTn>
                              </p:par>
                            </p:childTnLst>
                          </p:cTn>
                        </p:par>
                        <p:par>
                          <p:cTn id="21" fill="hold">
                            <p:stCondLst>
                              <p:cond delay="500"/>
                            </p:stCondLst>
                            <p:childTnLst>
                              <p:par>
                                <p:cTn id="22" presetID="1" presetClass="exit" presetSubtype="0" fill="hold" nodeType="afterEffect">
                                  <p:stCondLst>
                                    <p:cond delay="0"/>
                                  </p:stCondLst>
                                  <p:childTnLst>
                                    <p:set>
                                      <p:cBhvr>
                                        <p:cTn id="23" dur="1" fill="hold">
                                          <p:stCondLst>
                                            <p:cond delay="0"/>
                                          </p:stCondLst>
                                        </p:cTn>
                                        <p:tgtEl>
                                          <p:spTgt spid="10243"/>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10245"/>
                                        </p:tgtEl>
                                        <p:attrNameLst>
                                          <p:attrName>style.visibility</p:attrName>
                                        </p:attrNameLst>
                                      </p:cBhvr>
                                      <p:to>
                                        <p:strVal val="visible"/>
                                      </p:to>
                                    </p:set>
                                    <p:animEffect transition="in" filter="fade">
                                      <p:cBhvr>
                                        <p:cTn id="28" dur="500"/>
                                        <p:tgtEl>
                                          <p:spTgt spid="10245"/>
                                        </p:tgtEl>
                                      </p:cBhvr>
                                    </p:animEffect>
                                  </p:childTnLst>
                                </p:cTn>
                              </p:par>
                            </p:childTnLst>
                          </p:cTn>
                        </p:par>
                        <p:par>
                          <p:cTn id="29" fill="hold">
                            <p:stCondLst>
                              <p:cond delay="500"/>
                            </p:stCondLst>
                            <p:childTnLst>
                              <p:par>
                                <p:cTn id="30" presetID="1" presetClass="exit" presetSubtype="0" fill="hold" nodeType="afterEffect">
                                  <p:stCondLst>
                                    <p:cond delay="0"/>
                                  </p:stCondLst>
                                  <p:childTnLst>
                                    <p:set>
                                      <p:cBhvr>
                                        <p:cTn id="31" dur="1" fill="hold">
                                          <p:stCondLst>
                                            <p:cond delay="0"/>
                                          </p:stCondLst>
                                        </p:cTn>
                                        <p:tgtEl>
                                          <p:spTgt spid="1024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GB" dirty="0"/>
              <a:t>Kernel / Safe Contraction</a:t>
            </a:r>
          </a:p>
        </p:txBody>
      </p:sp>
      <p:sp>
        <p:nvSpPr>
          <p:cNvPr id="3" name="Slide Number Placeholder 2">
            <a:extLst>
              <a:ext uri="{FF2B5EF4-FFF2-40B4-BE49-F238E27FC236}">
                <a16:creationId xmlns:a16="http://schemas.microsoft.com/office/drawing/2014/main" id="{44796ED7-3324-4A95-8FC4-2167CE87D213}"/>
              </a:ext>
            </a:extLst>
          </p:cNvPr>
          <p:cNvSpPr>
            <a:spLocks noGrp="1"/>
          </p:cNvSpPr>
          <p:nvPr>
            <p:ph type="sldNum" sz="quarter" idx="12"/>
          </p:nvPr>
        </p:nvSpPr>
        <p:spPr/>
        <p:txBody>
          <a:bodyPr/>
          <a:lstStyle/>
          <a:p>
            <a:fld id="{D57F1E4F-1CFF-5643-939E-02111984F565}" type="slidenum">
              <a:rPr lang="en-US" smtClean="0"/>
              <a:t>50</a:t>
            </a:fld>
            <a:endParaRPr lang="en-US" dirty="0"/>
          </a:p>
        </p:txBody>
      </p:sp>
      <p:pic>
        <p:nvPicPr>
          <p:cNvPr id="1026" name="Picture 2" descr="C:\Users\Eduardo Fermé\Dropbox\ONGOING PAPERS\IJCAI - TUTORIAL CHINA\Textos Cortados\Image56.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91006" y="2141762"/>
            <a:ext cx="7621812" cy="3087439"/>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Tree>
    <p:extLst>
      <p:ext uri="{BB962C8B-B14F-4D97-AF65-F5344CB8AC3E}">
        <p14:creationId xmlns:p14="http://schemas.microsoft.com/office/powerpoint/2010/main" val="11707184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GB" dirty="0"/>
              <a:t>Kernel Contraction</a:t>
            </a:r>
          </a:p>
        </p:txBody>
      </p:sp>
      <p:sp>
        <p:nvSpPr>
          <p:cNvPr id="3" name="Slide Number Placeholder 2">
            <a:extLst>
              <a:ext uri="{FF2B5EF4-FFF2-40B4-BE49-F238E27FC236}">
                <a16:creationId xmlns:a16="http://schemas.microsoft.com/office/drawing/2014/main" id="{389B7EE6-526C-46F8-8EF3-D3F55595CC23}"/>
              </a:ext>
            </a:extLst>
          </p:cNvPr>
          <p:cNvSpPr>
            <a:spLocks noGrp="1"/>
          </p:cNvSpPr>
          <p:nvPr>
            <p:ph type="sldNum" sz="quarter" idx="12"/>
          </p:nvPr>
        </p:nvSpPr>
        <p:spPr/>
        <p:txBody>
          <a:bodyPr/>
          <a:lstStyle/>
          <a:p>
            <a:fld id="{D57F1E4F-1CFF-5643-939E-02111984F565}" type="slidenum">
              <a:rPr lang="en-US" smtClean="0"/>
              <a:t>51</a:t>
            </a:fld>
            <a:endParaRPr lang="en-US" dirty="0"/>
          </a:p>
        </p:txBody>
      </p:sp>
      <p:pic>
        <p:nvPicPr>
          <p:cNvPr id="2050" name="Picture 2" descr="C:\Users\Eduardo Fermé\Dropbox\ONGOING PAPERS\IJCAI - TUTORIAL CHINA\Textos Cortados\Image57.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23592" y="2322856"/>
            <a:ext cx="7416824" cy="2430633"/>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Tree>
    <p:extLst>
      <p:ext uri="{BB962C8B-B14F-4D97-AF65-F5344CB8AC3E}">
        <p14:creationId xmlns:p14="http://schemas.microsoft.com/office/powerpoint/2010/main" val="19366991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GB" dirty="0"/>
              <a:t>Kernel Contraction</a:t>
            </a:r>
          </a:p>
        </p:txBody>
      </p:sp>
      <p:sp>
        <p:nvSpPr>
          <p:cNvPr id="3" name="Slide Number Placeholder 2">
            <a:extLst>
              <a:ext uri="{FF2B5EF4-FFF2-40B4-BE49-F238E27FC236}">
                <a16:creationId xmlns:a16="http://schemas.microsoft.com/office/drawing/2014/main" id="{30B7E88B-678E-4C0D-B4F9-6D798C4892D4}"/>
              </a:ext>
            </a:extLst>
          </p:cNvPr>
          <p:cNvSpPr>
            <a:spLocks noGrp="1"/>
          </p:cNvSpPr>
          <p:nvPr>
            <p:ph type="sldNum" sz="quarter" idx="12"/>
          </p:nvPr>
        </p:nvSpPr>
        <p:spPr/>
        <p:txBody>
          <a:bodyPr/>
          <a:lstStyle/>
          <a:p>
            <a:fld id="{D57F1E4F-1CFF-5643-939E-02111984F565}" type="slidenum">
              <a:rPr lang="en-US" smtClean="0"/>
              <a:t>52</a:t>
            </a:fld>
            <a:endParaRPr lang="en-US" dirty="0"/>
          </a:p>
        </p:txBody>
      </p:sp>
      <p:pic>
        <p:nvPicPr>
          <p:cNvPr id="3074" name="Picture 2" descr="C:\Users\Eduardo Fermé\Dropbox\ONGOING PAPERS\IJCAI - TUTORIAL CHINA\Textos Cortados\Image58.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87688" y="2420888"/>
            <a:ext cx="5373688" cy="1981200"/>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Tree>
    <p:extLst>
      <p:ext uri="{BB962C8B-B14F-4D97-AF65-F5344CB8AC3E}">
        <p14:creationId xmlns:p14="http://schemas.microsoft.com/office/powerpoint/2010/main" val="35529937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3" descr="C:\Users\Eduardo Fermé\Dropbox\ONGOING PAPERS\IJCAI - TUTORIAL CHINA\Textos Cortados\Image6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82982" y="1370181"/>
            <a:ext cx="7410474" cy="836342"/>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11" name="Picture 4" descr="C:\Users\Eduardo Fermé\Dropbox\ONGOING PAPERS\IJCAI - TUTORIAL CHINA\Textos Cortados\Image6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01028" y="1380571"/>
            <a:ext cx="7410474" cy="1726296"/>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10" name="Picture 5" descr="C:\Users\Eduardo Fermé\Dropbox\ONGOING PAPERS\IJCAI - TUTORIAL CHINA\Textos Cortados\Image63.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01750" y="1380572"/>
            <a:ext cx="7410474" cy="2594805"/>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13" name="Picture 12">
            <a:extLst>
              <a:ext uri="{FF2B5EF4-FFF2-40B4-BE49-F238E27FC236}">
                <a16:creationId xmlns:a16="http://schemas.microsoft.com/office/drawing/2014/main" id="{2D9D2066-8569-4E85-9E4D-0D3940A53EF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601027" y="1370181"/>
            <a:ext cx="7373269" cy="3771874"/>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6146" name="Picture 2" descr="C:\Users\Eduardo Fermé\Dropbox\ONGOING PAPERS\IJCAI - TUTORIAL CHINA\textos cortados\Textos Cortados Parte 1\Image65.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582982" y="1368839"/>
            <a:ext cx="7449806" cy="5036443"/>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2" name="Title 1"/>
          <p:cNvSpPr>
            <a:spLocks noGrp="1"/>
          </p:cNvSpPr>
          <p:nvPr>
            <p:ph type="title"/>
          </p:nvPr>
        </p:nvSpPr>
        <p:spPr/>
        <p:txBody>
          <a:bodyPr/>
          <a:lstStyle/>
          <a:p>
            <a:pPr algn="l"/>
            <a:r>
              <a:rPr lang="en-GB" dirty="0"/>
              <a:t>Safe Contraction</a:t>
            </a:r>
          </a:p>
        </p:txBody>
      </p:sp>
      <p:sp>
        <p:nvSpPr>
          <p:cNvPr id="3" name="Slide Number Placeholder 2">
            <a:extLst>
              <a:ext uri="{FF2B5EF4-FFF2-40B4-BE49-F238E27FC236}">
                <a16:creationId xmlns:a16="http://schemas.microsoft.com/office/drawing/2014/main" id="{22F45A12-5491-4867-A024-609B1A95C92B}"/>
              </a:ext>
            </a:extLst>
          </p:cNvPr>
          <p:cNvSpPr>
            <a:spLocks noGrp="1"/>
          </p:cNvSpPr>
          <p:nvPr>
            <p:ph type="sldNum" sz="quarter" idx="12"/>
          </p:nvPr>
        </p:nvSpPr>
        <p:spPr/>
        <p:txBody>
          <a:bodyPr/>
          <a:lstStyle/>
          <a:p>
            <a:fld id="{D57F1E4F-1CFF-5643-939E-02111984F565}" type="slidenum">
              <a:rPr lang="en-US" smtClean="0"/>
              <a:t>53</a:t>
            </a:fld>
            <a:endParaRPr lang="en-US" dirty="0"/>
          </a:p>
        </p:txBody>
      </p:sp>
    </p:spTree>
    <p:extLst>
      <p:ext uri="{BB962C8B-B14F-4D97-AF65-F5344CB8AC3E}">
        <p14:creationId xmlns:p14="http://schemas.microsoft.com/office/powerpoint/2010/main" val="1558928322"/>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6146"/>
                                        </p:tgtEl>
                                        <p:attrNameLst>
                                          <p:attrName>style.visibility</p:attrName>
                                        </p:attrNameLst>
                                      </p:cBhvr>
                                      <p:to>
                                        <p:strVal val="visible"/>
                                      </p:to>
                                    </p:set>
                                    <p:animEffect transition="in" filter="fade">
                                      <p:cBhvr>
                                        <p:cTn id="27" dur="500"/>
                                        <p:tgtEl>
                                          <p:spTgt spid="6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GB" dirty="0"/>
              <a:t>Safe Contraction</a:t>
            </a:r>
          </a:p>
        </p:txBody>
      </p:sp>
      <p:sp>
        <p:nvSpPr>
          <p:cNvPr id="3" name="Slide Number Placeholder 2">
            <a:extLst>
              <a:ext uri="{FF2B5EF4-FFF2-40B4-BE49-F238E27FC236}">
                <a16:creationId xmlns:a16="http://schemas.microsoft.com/office/drawing/2014/main" id="{35845713-65C6-4C89-8A80-D7189D11B50D}"/>
              </a:ext>
            </a:extLst>
          </p:cNvPr>
          <p:cNvSpPr>
            <a:spLocks noGrp="1"/>
          </p:cNvSpPr>
          <p:nvPr>
            <p:ph type="sldNum" sz="quarter" idx="12"/>
          </p:nvPr>
        </p:nvSpPr>
        <p:spPr/>
        <p:txBody>
          <a:bodyPr/>
          <a:lstStyle/>
          <a:p>
            <a:fld id="{D57F1E4F-1CFF-5643-939E-02111984F565}" type="slidenum">
              <a:rPr lang="en-US" smtClean="0"/>
              <a:t>54</a:t>
            </a:fld>
            <a:endParaRPr lang="en-US" dirty="0"/>
          </a:p>
        </p:txBody>
      </p:sp>
      <p:pic>
        <p:nvPicPr>
          <p:cNvPr id="5124" name="Picture 4" descr="C:\Users\Eduardo Fermé\Dropbox\ONGOING PAPERS\IJCAI - TUTORIAL CHINA\Textos Cortados\Image67.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72670" y="1844824"/>
            <a:ext cx="8343900" cy="3581400"/>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Tree>
    <p:extLst>
      <p:ext uri="{BB962C8B-B14F-4D97-AF65-F5344CB8AC3E}">
        <p14:creationId xmlns:p14="http://schemas.microsoft.com/office/powerpoint/2010/main" val="41452129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124"/>
                                        </p:tgtEl>
                                        <p:attrNameLst>
                                          <p:attrName>style.visibility</p:attrName>
                                        </p:attrNameLst>
                                      </p:cBhvr>
                                      <p:to>
                                        <p:strVal val="visible"/>
                                      </p:to>
                                    </p:set>
                                    <p:animEffect transition="in" filter="fade">
                                      <p:cBhvr>
                                        <p:cTn id="7" dur="500"/>
                                        <p:tgtEl>
                                          <p:spTgt spid="5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CaixaDeTexto 22"/>
          <p:cNvSpPr txBox="1"/>
          <p:nvPr/>
        </p:nvSpPr>
        <p:spPr>
          <a:xfrm>
            <a:off x="5675198" y="2065730"/>
            <a:ext cx="18002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PT" sz="1800" b="0" i="0" u="none" strike="noStrike" kern="1200" cap="none" spc="0" normalizeH="0" baseline="0" noProof="0" dirty="0" err="1">
                <a:ln>
                  <a:noFill/>
                </a:ln>
                <a:solidFill>
                  <a:prstClr val="white"/>
                </a:solidFill>
                <a:effectLst/>
                <a:uLnTx/>
                <a:uFillTx/>
                <a:latin typeface="Century Gothic" panose="020B0502020202020204"/>
                <a:ea typeface="+mn-ea"/>
                <a:cs typeface="+mn-cs"/>
              </a:rPr>
              <a:t>Postulates</a:t>
            </a:r>
            <a:endParaRPr kumimoji="0" lang="pt-PT" sz="1800" b="0" i="0" u="none" strike="noStrike" kern="1200" cap="none" spc="0" normalizeH="0" baseline="0" noProof="0" dirty="0">
              <a:ln>
                <a:noFill/>
              </a:ln>
              <a:solidFill>
                <a:prstClr val="white"/>
              </a:solidFill>
              <a:effectLst/>
              <a:uLnTx/>
              <a:uFillTx/>
              <a:latin typeface="Century Gothic" panose="020B0502020202020204"/>
              <a:ea typeface="+mn-ea"/>
              <a:cs typeface="+mn-cs"/>
            </a:endParaRPr>
          </a:p>
        </p:txBody>
      </p:sp>
      <p:sp>
        <p:nvSpPr>
          <p:cNvPr id="29" name="CaixaDeTexto 28"/>
          <p:cNvSpPr txBox="1"/>
          <p:nvPr/>
        </p:nvSpPr>
        <p:spPr>
          <a:xfrm>
            <a:off x="3082910" y="3577898"/>
            <a:ext cx="18002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PT" sz="1800" b="0" i="0" u="none" strike="noStrike" kern="1200" cap="none" spc="0" normalizeH="0" baseline="0" noProof="0" dirty="0" err="1">
                <a:ln>
                  <a:noFill/>
                </a:ln>
                <a:solidFill>
                  <a:prstClr val="white"/>
                </a:solidFill>
                <a:effectLst/>
                <a:uLnTx/>
                <a:uFillTx/>
                <a:latin typeface="Century Gothic" panose="020B0502020202020204"/>
                <a:ea typeface="+mn-ea"/>
                <a:cs typeface="+mn-cs"/>
              </a:rPr>
              <a:t>Partial</a:t>
            </a:r>
            <a:r>
              <a:rPr kumimoji="0" lang="pt-PT" sz="1800" b="0" i="0" u="none" strike="noStrike" kern="1200" cap="none" spc="0" normalizeH="0" baseline="0" noProof="0" dirty="0">
                <a:ln>
                  <a:noFill/>
                </a:ln>
                <a:solidFill>
                  <a:prstClr val="white"/>
                </a:solidFill>
                <a:effectLst/>
                <a:uLnTx/>
                <a:uFillTx/>
                <a:latin typeface="Century Gothic" panose="020B0502020202020204"/>
                <a:ea typeface="+mn-ea"/>
                <a:cs typeface="+mn-cs"/>
              </a:rPr>
              <a:t> </a:t>
            </a:r>
            <a:r>
              <a:rPr kumimoji="0" lang="pt-PT" sz="1800" b="0" i="0" u="none" strike="noStrike" kern="1200" cap="none" spc="0" normalizeH="0" baseline="0" noProof="0" dirty="0" err="1">
                <a:ln>
                  <a:noFill/>
                </a:ln>
                <a:solidFill>
                  <a:prstClr val="white"/>
                </a:solidFill>
                <a:effectLst/>
                <a:uLnTx/>
                <a:uFillTx/>
                <a:latin typeface="Century Gothic" panose="020B0502020202020204"/>
                <a:ea typeface="+mn-ea"/>
                <a:cs typeface="+mn-cs"/>
              </a:rPr>
              <a:t>Meet</a:t>
            </a:r>
            <a:endParaRPr kumimoji="0" lang="pt-PT" sz="1800" b="0" i="0" u="none" strike="noStrike" kern="1200" cap="none" spc="0" normalizeH="0" baseline="0" noProof="0" dirty="0">
              <a:ln>
                <a:noFill/>
              </a:ln>
              <a:solidFill>
                <a:prstClr val="white"/>
              </a:solidFill>
              <a:effectLst/>
              <a:uLnTx/>
              <a:uFillTx/>
              <a:latin typeface="Century Gothic" panose="020B0502020202020204"/>
              <a:ea typeface="+mn-ea"/>
              <a:cs typeface="+mn-cs"/>
            </a:endParaRPr>
          </a:p>
        </p:txBody>
      </p:sp>
      <p:sp>
        <p:nvSpPr>
          <p:cNvPr id="30" name="CaixaDeTexto 29"/>
          <p:cNvSpPr txBox="1"/>
          <p:nvPr/>
        </p:nvSpPr>
        <p:spPr>
          <a:xfrm>
            <a:off x="4307046" y="6098178"/>
            <a:ext cx="18002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PT" sz="1800" b="0" i="0" u="none" strike="noStrike" kern="1200" cap="none" spc="0" normalizeH="0" baseline="0" noProof="0" dirty="0" err="1">
                <a:ln>
                  <a:noFill/>
                </a:ln>
                <a:solidFill>
                  <a:prstClr val="white"/>
                </a:solidFill>
                <a:effectLst/>
                <a:uLnTx/>
                <a:uFillTx/>
                <a:latin typeface="Century Gothic" panose="020B0502020202020204"/>
                <a:ea typeface="+mn-ea"/>
                <a:cs typeface="+mn-cs"/>
              </a:rPr>
              <a:t>Safe/Kernel</a:t>
            </a:r>
          </a:p>
        </p:txBody>
      </p:sp>
      <p:sp>
        <p:nvSpPr>
          <p:cNvPr id="31" name="CaixaDeTexto 30"/>
          <p:cNvSpPr txBox="1"/>
          <p:nvPr/>
        </p:nvSpPr>
        <p:spPr>
          <a:xfrm>
            <a:off x="8411502" y="3433883"/>
            <a:ext cx="1800200"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PT" sz="1800" b="0" i="0" u="none" strike="noStrike" kern="1200" cap="none" spc="0" normalizeH="0" baseline="0" noProof="0" dirty="0" err="1">
                <a:ln>
                  <a:noFill/>
                </a:ln>
                <a:solidFill>
                  <a:prstClr val="white"/>
                </a:solidFill>
                <a:effectLst/>
                <a:uLnTx/>
                <a:uFillTx/>
                <a:latin typeface="Century Gothic" panose="020B0502020202020204"/>
                <a:ea typeface="+mn-ea"/>
                <a:cs typeface="+mn-cs"/>
              </a:rPr>
              <a:t>Epistemic</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PT" sz="1800" b="0" i="0" u="none" strike="noStrike" kern="1200" cap="none" spc="0" normalizeH="0" baseline="0" noProof="0" dirty="0" err="1">
                <a:ln>
                  <a:noFill/>
                </a:ln>
                <a:solidFill>
                  <a:prstClr val="white"/>
                </a:solidFill>
                <a:effectLst/>
                <a:uLnTx/>
                <a:uFillTx/>
                <a:latin typeface="Century Gothic" panose="020B0502020202020204"/>
                <a:ea typeface="+mn-ea"/>
                <a:cs typeface="+mn-cs"/>
              </a:rPr>
              <a:t>Entrenchment</a:t>
            </a:r>
          </a:p>
        </p:txBody>
      </p:sp>
      <p:sp>
        <p:nvSpPr>
          <p:cNvPr id="32" name="CaixaDeTexto 31"/>
          <p:cNvSpPr txBox="1"/>
          <p:nvPr/>
        </p:nvSpPr>
        <p:spPr>
          <a:xfrm>
            <a:off x="6899334" y="6098179"/>
            <a:ext cx="1800200"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PT" sz="1800" b="0" i="0" u="none" strike="noStrike" kern="1200" cap="none" spc="0" normalizeH="0" baseline="0" noProof="0" dirty="0" err="1">
                <a:ln>
                  <a:noFill/>
                </a:ln>
                <a:solidFill>
                  <a:prstClr val="white"/>
                </a:solidFill>
                <a:effectLst/>
                <a:uLnTx/>
                <a:uFillTx/>
                <a:latin typeface="Century Gothic" panose="020B0502020202020204"/>
                <a:ea typeface="+mn-ea"/>
                <a:cs typeface="+mn-cs"/>
              </a:rPr>
              <a:t>Possible</a:t>
            </a:r>
            <a:r>
              <a:rPr kumimoji="0" lang="pt-PT" sz="1800" b="0" i="0" u="none" strike="noStrike" kern="1200" cap="none" spc="0" normalizeH="0" baseline="0" noProof="0" dirty="0">
                <a:ln>
                  <a:noFill/>
                </a:ln>
                <a:solidFill>
                  <a:prstClr val="white"/>
                </a:solidFill>
                <a:effectLst/>
                <a:uLnTx/>
                <a:uFillTx/>
                <a:latin typeface="Century Gothic" panose="020B0502020202020204"/>
                <a:ea typeface="+mn-ea"/>
                <a:cs typeface="+mn-cs"/>
              </a:rPr>
              <a:t> </a:t>
            </a:r>
            <a:r>
              <a:rPr kumimoji="0" lang="pt-PT" sz="1800" b="0" i="0" u="none" strike="noStrike" kern="1200" cap="none" spc="0" normalizeH="0" baseline="0" noProof="0" dirty="0" err="1">
                <a:ln>
                  <a:noFill/>
                </a:ln>
                <a:solidFill>
                  <a:prstClr val="white"/>
                </a:solidFill>
                <a:effectLst/>
                <a:uLnTx/>
                <a:uFillTx/>
                <a:latin typeface="Century Gothic" panose="020B0502020202020204"/>
                <a:ea typeface="+mn-ea"/>
                <a:cs typeface="+mn-cs"/>
              </a:rPr>
              <a:t>Worlds</a:t>
            </a:r>
            <a:endParaRPr kumimoji="0" lang="pt-PT" sz="1800" b="0" i="0" u="none" strike="noStrike" kern="1200" cap="none" spc="0" normalizeH="0" baseline="0" noProof="0" dirty="0">
              <a:ln>
                <a:noFill/>
              </a:ln>
              <a:solidFill>
                <a:prstClr val="white"/>
              </a:solidFill>
              <a:effectLst/>
              <a:uLnTx/>
              <a:uFillTx/>
              <a:latin typeface="Century Gothic" panose="020B0502020202020204"/>
              <a:ea typeface="+mn-ea"/>
              <a:cs typeface="+mn-cs"/>
            </a:endParaRPr>
          </a:p>
        </p:txBody>
      </p:sp>
      <p:grpSp>
        <p:nvGrpSpPr>
          <p:cNvPr id="2" name="Grupo 34"/>
          <p:cNvGrpSpPr/>
          <p:nvPr/>
        </p:nvGrpSpPr>
        <p:grpSpPr>
          <a:xfrm>
            <a:off x="4677703" y="2419422"/>
            <a:ext cx="3739547" cy="3562764"/>
            <a:chOff x="3214464" y="1550444"/>
            <a:chExt cx="3739547" cy="3562764"/>
          </a:xfrm>
        </p:grpSpPr>
        <p:grpSp>
          <p:nvGrpSpPr>
            <p:cNvPr id="3" name="Grupo 21"/>
            <p:cNvGrpSpPr/>
            <p:nvPr/>
          </p:nvGrpSpPr>
          <p:grpSpPr>
            <a:xfrm>
              <a:off x="3214464" y="1550444"/>
              <a:ext cx="3733800" cy="3560400"/>
              <a:chOff x="2782416" y="1550444"/>
              <a:chExt cx="3733800" cy="3560400"/>
            </a:xfrm>
          </p:grpSpPr>
          <p:sp>
            <p:nvSpPr>
              <p:cNvPr id="43" name="Regular Pentagon 33"/>
              <p:cNvSpPr/>
              <p:nvPr/>
            </p:nvSpPr>
            <p:spPr>
              <a:xfrm>
                <a:off x="2782416" y="1550444"/>
                <a:ext cx="3733800" cy="3560400"/>
              </a:xfrm>
              <a:prstGeom prst="pentagon">
                <a:avLst/>
              </a:prstGeom>
              <a:ln w="3175">
                <a:solidFill>
                  <a:schemeClr val="bg2">
                    <a:lumMod val="20000"/>
                    <a:lumOff val="80000"/>
                  </a:schemeClr>
                </a:solidFill>
              </a:ln>
              <a:effectLst>
                <a:glow rad="228600">
                  <a:schemeClr val="bg2">
                    <a:lumMod val="20000"/>
                    <a:lumOff val="80000"/>
                    <a:alpha val="40000"/>
                  </a:schemeClr>
                </a:glow>
              </a:effectLst>
            </p:spPr>
            <p:style>
              <a:lnRef idx="1">
                <a:schemeClr val="accent1"/>
              </a:lnRef>
              <a:fillRef idx="1002">
                <a:schemeClr val="lt2"/>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w="12700">
                    <a:solidFill>
                      <a:srgbClr val="F8F8F8">
                        <a:satMod val="155000"/>
                      </a:srgbClr>
                    </a:solidFill>
                    <a:prstDash val="solid"/>
                  </a:ln>
                  <a:solidFill>
                    <a:srgbClr val="000000">
                      <a:tint val="85000"/>
                      <a:satMod val="155000"/>
                    </a:srgbClr>
                  </a:solidFill>
                  <a:effectLst>
                    <a:outerShdw blurRad="41275" dist="20320" dir="1800000" algn="tl" rotWithShape="0">
                      <a:srgbClr val="000000">
                        <a:alpha val="40000"/>
                      </a:srgbClr>
                    </a:outerShdw>
                  </a:effectLst>
                  <a:uLnTx/>
                  <a:uFillTx/>
                  <a:latin typeface="Century Gothic" panose="020B0502020202020204"/>
                  <a:ea typeface="+mn-ea"/>
                  <a:cs typeface="+mn-cs"/>
                </a:endParaRPr>
              </a:p>
            </p:txBody>
          </p:sp>
          <p:sp>
            <p:nvSpPr>
              <p:cNvPr id="44" name="Regular Pentagon 43"/>
              <p:cNvSpPr>
                <a:spLocks noChangeAspect="1"/>
              </p:cNvSpPr>
              <p:nvPr/>
            </p:nvSpPr>
            <p:spPr>
              <a:xfrm>
                <a:off x="3415662" y="2239303"/>
                <a:ext cx="2426970" cy="2314260"/>
              </a:xfrm>
              <a:prstGeom prst="pentagon">
                <a:avLst/>
              </a:prstGeom>
            </p:spPr>
            <p:style>
              <a:lnRef idx="1">
                <a:schemeClr val="dk1"/>
              </a:lnRef>
              <a:fillRef idx="1002">
                <a:schemeClr val="lt2"/>
              </a:fillRef>
              <a:effectRef idx="1">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p:txBody>
          </p:sp>
          <p:sp>
            <p:nvSpPr>
              <p:cNvPr id="45" name="Regular Pentagon 44"/>
              <p:cNvSpPr>
                <a:spLocks noChangeAspect="1"/>
              </p:cNvSpPr>
              <p:nvPr/>
            </p:nvSpPr>
            <p:spPr>
              <a:xfrm>
                <a:off x="4069077" y="2925201"/>
                <a:ext cx="1120140" cy="1068120"/>
              </a:xfrm>
              <a:prstGeom prst="pentagon">
                <a:avLst/>
              </a:prstGeom>
            </p:spPr>
            <p:style>
              <a:lnRef idx="1">
                <a:schemeClr val="dk1"/>
              </a:lnRef>
              <a:fillRef idx="1002">
                <a:schemeClr val="lt2"/>
              </a:fillRef>
              <a:effectRef idx="1">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p:txBody>
          </p:sp>
        </p:grpSp>
        <p:grpSp>
          <p:nvGrpSpPr>
            <p:cNvPr id="4" name="Group 45"/>
            <p:cNvGrpSpPr/>
            <p:nvPr/>
          </p:nvGrpSpPr>
          <p:grpSpPr>
            <a:xfrm>
              <a:off x="3226340" y="1556794"/>
              <a:ext cx="3727671" cy="3556414"/>
              <a:chOff x="2794292" y="1556794"/>
              <a:chExt cx="3727671" cy="3556414"/>
            </a:xfrm>
          </p:grpSpPr>
          <p:cxnSp>
            <p:nvCxnSpPr>
              <p:cNvPr id="38" name="Straight Connector 26"/>
              <p:cNvCxnSpPr/>
              <p:nvPr/>
            </p:nvCxnSpPr>
            <p:spPr>
              <a:xfrm rot="16200000" flipH="1">
                <a:off x="3669804" y="2530996"/>
                <a:ext cx="1948406" cy="1"/>
              </a:xfrm>
              <a:prstGeom prst="line">
                <a:avLst/>
              </a:prstGeom>
              <a:ln/>
            </p:spPr>
            <p:style>
              <a:lnRef idx="2">
                <a:schemeClr val="accent6"/>
              </a:lnRef>
              <a:fillRef idx="0">
                <a:schemeClr val="accent6"/>
              </a:fillRef>
              <a:effectRef idx="1">
                <a:schemeClr val="accent6"/>
              </a:effectRef>
              <a:fontRef idx="minor">
                <a:schemeClr val="tx1"/>
              </a:fontRef>
            </p:style>
          </p:cxnSp>
          <p:cxnSp>
            <p:nvCxnSpPr>
              <p:cNvPr id="39" name="Straight Connector 34"/>
              <p:cNvCxnSpPr/>
              <p:nvPr/>
            </p:nvCxnSpPr>
            <p:spPr>
              <a:xfrm flipH="1">
                <a:off x="4652153" y="2894699"/>
                <a:ext cx="1869810" cy="606309"/>
              </a:xfrm>
              <a:prstGeom prst="line">
                <a:avLst/>
              </a:prstGeom>
              <a:ln/>
            </p:spPr>
            <p:style>
              <a:lnRef idx="2">
                <a:schemeClr val="accent6"/>
              </a:lnRef>
              <a:fillRef idx="0">
                <a:schemeClr val="accent6"/>
              </a:fillRef>
              <a:effectRef idx="1">
                <a:schemeClr val="accent6"/>
              </a:effectRef>
              <a:fontRef idx="minor">
                <a:schemeClr val="tx1"/>
              </a:fontRef>
            </p:style>
          </p:cxnSp>
          <p:cxnSp>
            <p:nvCxnSpPr>
              <p:cNvPr id="40" name="Straight Connector 35"/>
              <p:cNvCxnSpPr/>
              <p:nvPr/>
            </p:nvCxnSpPr>
            <p:spPr>
              <a:xfrm rot="16200000" flipV="1">
                <a:off x="4417599" y="3714356"/>
                <a:ext cx="1595312" cy="1153995"/>
              </a:xfrm>
              <a:prstGeom prst="line">
                <a:avLst/>
              </a:prstGeom>
              <a:ln/>
            </p:spPr>
            <p:style>
              <a:lnRef idx="2">
                <a:schemeClr val="accent6"/>
              </a:lnRef>
              <a:fillRef idx="0">
                <a:schemeClr val="accent6"/>
              </a:fillRef>
              <a:effectRef idx="1">
                <a:schemeClr val="accent6"/>
              </a:effectRef>
              <a:fontRef idx="minor">
                <a:schemeClr val="tx1"/>
              </a:fontRef>
            </p:style>
          </p:cxnSp>
          <p:cxnSp>
            <p:nvCxnSpPr>
              <p:cNvPr id="41" name="Straight Connector 36"/>
              <p:cNvCxnSpPr/>
              <p:nvPr/>
            </p:nvCxnSpPr>
            <p:spPr>
              <a:xfrm rot="5400000" flipH="1" flipV="1">
                <a:off x="3264687" y="3738834"/>
                <a:ext cx="1602259" cy="1146490"/>
              </a:xfrm>
              <a:prstGeom prst="line">
                <a:avLst/>
              </a:prstGeom>
              <a:ln/>
            </p:spPr>
            <p:style>
              <a:lnRef idx="2">
                <a:schemeClr val="accent6"/>
              </a:lnRef>
              <a:fillRef idx="0">
                <a:schemeClr val="accent6"/>
              </a:fillRef>
              <a:effectRef idx="1">
                <a:schemeClr val="accent6"/>
              </a:effectRef>
              <a:fontRef idx="minor">
                <a:schemeClr val="tx1"/>
              </a:fontRef>
            </p:style>
          </p:cxnSp>
          <p:cxnSp>
            <p:nvCxnSpPr>
              <p:cNvPr id="42" name="Straight Connector 37"/>
              <p:cNvCxnSpPr/>
              <p:nvPr/>
            </p:nvCxnSpPr>
            <p:spPr>
              <a:xfrm>
                <a:off x="2794292" y="2915885"/>
                <a:ext cx="1849716" cy="585123"/>
              </a:xfrm>
              <a:prstGeom prst="line">
                <a:avLst/>
              </a:prstGeom>
              <a:ln/>
            </p:spPr>
            <p:style>
              <a:lnRef idx="2">
                <a:schemeClr val="accent6"/>
              </a:lnRef>
              <a:fillRef idx="0">
                <a:schemeClr val="accent6"/>
              </a:fillRef>
              <a:effectRef idx="1">
                <a:schemeClr val="accent6"/>
              </a:effectRef>
              <a:fontRef idx="minor">
                <a:schemeClr val="tx1"/>
              </a:fontRef>
            </p:style>
          </p:cxnSp>
        </p:grpSp>
      </p:grpSp>
      <p:sp>
        <p:nvSpPr>
          <p:cNvPr id="46" name="TextBox 51"/>
          <p:cNvSpPr txBox="1"/>
          <p:nvPr/>
        </p:nvSpPr>
        <p:spPr>
          <a:xfrm>
            <a:off x="1919536" y="332656"/>
            <a:ext cx="2514600" cy="110799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600" b="1" i="0" u="none" strike="noStrike" kern="1200" cap="none" spc="0" normalizeH="0" baseline="0" noProof="0" dirty="0">
                <a:ln>
                  <a:noFill/>
                </a:ln>
                <a:solidFill>
                  <a:prstClr val="white"/>
                </a:solidFill>
                <a:effectLst>
                  <a:reflection blurRad="6350" stA="50000" endA="300" endPos="50000" dist="29997" dir="5400000" sy="-100000" algn="bl" rotWithShape="0"/>
                </a:effectLst>
                <a:uLnTx/>
                <a:uFillTx/>
                <a:latin typeface="Century Gothic" panose="020B0502020202020204"/>
                <a:ea typeface="+mn-ea"/>
                <a:cs typeface="+mn-cs"/>
              </a:rPr>
              <a:t>AGM</a:t>
            </a:r>
            <a:endParaRPr kumimoji="0" lang="en-US" sz="4400" b="1" i="0" u="none" strike="noStrike" kern="1200" cap="none" spc="0" normalizeH="0" baseline="0" noProof="0" dirty="0">
              <a:ln>
                <a:noFill/>
              </a:ln>
              <a:solidFill>
                <a:prstClr val="white"/>
              </a:solidFill>
              <a:effectLst>
                <a:reflection blurRad="6350" stA="50000" endA="300" endPos="50000" dist="29997" dir="5400000" sy="-100000" algn="bl" rotWithShape="0"/>
              </a:effectLst>
              <a:uLnTx/>
              <a:uFillTx/>
              <a:latin typeface="Century Gothic" panose="020B0502020202020204"/>
              <a:ea typeface="+mn-ea"/>
              <a:cs typeface="+mn-cs"/>
            </a:endParaRPr>
          </a:p>
        </p:txBody>
      </p:sp>
      <p:sp>
        <p:nvSpPr>
          <p:cNvPr id="20" name="Subtitle 2"/>
          <p:cNvSpPr txBox="1">
            <a:spLocks/>
          </p:cNvSpPr>
          <p:nvPr/>
        </p:nvSpPr>
        <p:spPr>
          <a:xfrm>
            <a:off x="5393300" y="517337"/>
            <a:ext cx="4818402" cy="657394"/>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marL="0" indent="0" algn="ctr">
              <a:spcBef>
                <a:spcPts val="800"/>
              </a:spcBef>
              <a:buClr>
                <a:srgbClr val="F2F2F2"/>
              </a:buClr>
              <a:buFont typeface="Arial" charset="0"/>
              <a:buNone/>
              <a:defRPr lang="pt-PT" sz="3200" dirty="0">
                <a:ln w="19050">
                  <a:solidFill>
                    <a:schemeClr val="tx2">
                      <a:tint val="1000"/>
                    </a:schemeClr>
                  </a:solidFill>
                  <a:prstDash val="solid"/>
                </a:ln>
                <a:effectLst>
                  <a:outerShdw blurRad="50000" dist="50800" dir="7500000" algn="tl">
                    <a:srgbClr val="000000">
                      <a:shade val="5000"/>
                      <a:alpha val="35000"/>
                    </a:srgbClr>
                  </a:outerShdw>
                </a:effectLst>
                <a:latin typeface="+mn-lt"/>
                <a:cs typeface="+mn-cs"/>
              </a:defRPr>
            </a:lvl1pPr>
            <a:lvl2pPr indent="0" algn="ctr">
              <a:spcBef>
                <a:spcPts val="700"/>
              </a:spcBef>
              <a:buClr>
                <a:srgbClr val="F2F2F2"/>
              </a:buClr>
              <a:buFont typeface="Arial" charset="0"/>
              <a:buNone/>
              <a:defRPr sz="2800">
                <a:latin typeface="+mn-lt"/>
                <a:cs typeface="+mn-cs"/>
              </a:defRPr>
            </a:lvl2pPr>
            <a:lvl3pPr indent="0" algn="ctr">
              <a:spcBef>
                <a:spcPts val="600"/>
              </a:spcBef>
              <a:buClr>
                <a:srgbClr val="F2F2F2"/>
              </a:buClr>
              <a:buFont typeface="Arial" charset="0"/>
              <a:buNone/>
              <a:defRPr sz="2400">
                <a:latin typeface="+mn-lt"/>
                <a:cs typeface="+mn-cs"/>
              </a:defRPr>
            </a:lvl3pPr>
            <a:lvl4pPr indent="0" algn="ctr">
              <a:spcBef>
                <a:spcPts val="500"/>
              </a:spcBef>
              <a:buClr>
                <a:srgbClr val="F2F2F2"/>
              </a:buClr>
              <a:buFont typeface="Arial" charset="0"/>
              <a:buNone/>
              <a:defRPr sz="2000">
                <a:latin typeface="+mn-lt"/>
                <a:cs typeface="+mn-cs"/>
              </a:defRPr>
            </a:lvl4pPr>
            <a:lvl5pPr indent="0" algn="ctr">
              <a:spcBef>
                <a:spcPts val="500"/>
              </a:spcBef>
              <a:buClr>
                <a:srgbClr val="F2F2F2"/>
              </a:buClr>
              <a:buFont typeface="Arial" charset="0"/>
              <a:buNone/>
              <a:defRPr sz="2000">
                <a:latin typeface="+mn-lt"/>
                <a:cs typeface="+mn-cs"/>
              </a:defRPr>
            </a:lvl5pPr>
            <a:lvl6pPr indent="0" algn="ctr" defTabSz="449263" fontAlgn="base">
              <a:lnSpc>
                <a:spcPct val="92000"/>
              </a:lnSpc>
              <a:spcBef>
                <a:spcPts val="500"/>
              </a:spcBef>
              <a:spcAft>
                <a:spcPct val="0"/>
              </a:spcAft>
              <a:buClr>
                <a:srgbClr val="F2F2F2"/>
              </a:buClr>
              <a:buSzPct val="100000"/>
              <a:buFont typeface="Arial" charset="0"/>
              <a:buNone/>
              <a:defRPr sz="2000">
                <a:solidFill>
                  <a:srgbClr val="F2F2F2"/>
                </a:solidFill>
                <a:latin typeface="+mn-lt"/>
                <a:cs typeface="+mn-cs"/>
              </a:defRPr>
            </a:lvl6pPr>
            <a:lvl7pPr indent="0" algn="ctr" defTabSz="449263" fontAlgn="base">
              <a:lnSpc>
                <a:spcPct val="92000"/>
              </a:lnSpc>
              <a:spcBef>
                <a:spcPts val="500"/>
              </a:spcBef>
              <a:spcAft>
                <a:spcPct val="0"/>
              </a:spcAft>
              <a:buClr>
                <a:srgbClr val="F2F2F2"/>
              </a:buClr>
              <a:buSzPct val="100000"/>
              <a:buFont typeface="Arial" charset="0"/>
              <a:buNone/>
              <a:defRPr sz="2000">
                <a:solidFill>
                  <a:srgbClr val="F2F2F2"/>
                </a:solidFill>
                <a:latin typeface="+mn-lt"/>
                <a:cs typeface="+mn-cs"/>
              </a:defRPr>
            </a:lvl7pPr>
            <a:lvl8pPr indent="0" algn="ctr" defTabSz="449263" fontAlgn="base">
              <a:lnSpc>
                <a:spcPct val="92000"/>
              </a:lnSpc>
              <a:spcBef>
                <a:spcPts val="500"/>
              </a:spcBef>
              <a:spcAft>
                <a:spcPct val="0"/>
              </a:spcAft>
              <a:buClr>
                <a:srgbClr val="F2F2F2"/>
              </a:buClr>
              <a:buSzPct val="100000"/>
              <a:buFont typeface="Arial" charset="0"/>
              <a:buNone/>
              <a:defRPr sz="2000">
                <a:solidFill>
                  <a:srgbClr val="F2F2F2"/>
                </a:solidFill>
                <a:latin typeface="+mn-lt"/>
                <a:cs typeface="+mn-cs"/>
              </a:defRPr>
            </a:lvl8pPr>
            <a:lvl9pPr indent="0" algn="ctr" defTabSz="449263" fontAlgn="base">
              <a:lnSpc>
                <a:spcPct val="92000"/>
              </a:lnSpc>
              <a:spcBef>
                <a:spcPts val="500"/>
              </a:spcBef>
              <a:spcAft>
                <a:spcPct val="0"/>
              </a:spcAft>
              <a:buClr>
                <a:srgbClr val="F2F2F2"/>
              </a:buClr>
              <a:buSzPct val="100000"/>
              <a:buFont typeface="Arial" charset="0"/>
              <a:buNone/>
              <a:defRPr sz="2000">
                <a:solidFill>
                  <a:srgbClr val="F2F2F2"/>
                </a:solidFill>
                <a:latin typeface="+mn-lt"/>
                <a:cs typeface="+mn-cs"/>
              </a:defRPr>
            </a:lvl9pPr>
          </a:lstStyle>
          <a:p>
            <a:pPr marL="0" marR="0" lvl="0" indent="0" algn="l" defTabSz="914400" rtl="0" eaLnBrk="1" fontAlgn="auto" latinLnBrk="0" hangingPunct="1">
              <a:lnSpc>
                <a:spcPct val="100000"/>
              </a:lnSpc>
              <a:spcBef>
                <a:spcPts val="800"/>
              </a:spcBef>
              <a:spcAft>
                <a:spcPts val="0"/>
              </a:spcAft>
              <a:buClr>
                <a:srgbClr val="F2F2F2"/>
              </a:buClr>
              <a:buSzTx/>
              <a:buFont typeface="Arial" charset="0"/>
              <a:buNone/>
              <a:tabLst/>
              <a:defRPr/>
            </a:pPr>
            <a:r>
              <a:rPr kumimoji="0" lang="en-GB" sz="3200" b="0" i="0" u="none" strike="noStrike" kern="1200" cap="none" spc="0" normalizeH="0" baseline="0" noProof="0" dirty="0">
                <a:ln w="19050">
                  <a:solidFill>
                    <a:srgbClr val="F8F8F8">
                      <a:tint val="1000"/>
                    </a:srgbClr>
                  </a:solidFill>
                  <a:prstDash val="solid"/>
                </a:ln>
                <a:solidFill>
                  <a:prstClr val="white"/>
                </a:solidFill>
                <a:effectLst>
                  <a:outerShdw blurRad="50000" dist="50800" dir="7500000" algn="tl">
                    <a:srgbClr val="000000">
                      <a:shade val="5000"/>
                      <a:alpha val="35000"/>
                    </a:srgbClr>
                  </a:outerShdw>
                </a:effectLst>
                <a:uLnTx/>
                <a:uFillTx/>
                <a:latin typeface="Century Gothic" panose="020B0502020202020204"/>
                <a:ea typeface="+mn-ea"/>
                <a:cs typeface="+mn-cs"/>
              </a:rPr>
              <a:t>5 different equivalent presentations </a:t>
            </a:r>
          </a:p>
        </p:txBody>
      </p:sp>
      <p:sp>
        <p:nvSpPr>
          <p:cNvPr id="5" name="Slide Number Placeholder 4">
            <a:extLst>
              <a:ext uri="{FF2B5EF4-FFF2-40B4-BE49-F238E27FC236}">
                <a16:creationId xmlns:a16="http://schemas.microsoft.com/office/drawing/2014/main" id="{18E2CEFE-A1EA-476A-9B86-9C5D778BF86E}"/>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D57F1E4F-1CFF-5643-939E-02111984F565}" type="slidenum">
              <a:rPr kumimoji="0" lang="en-US" sz="2800" b="0" i="0" u="none" strike="noStrike" kern="1200" cap="none" spc="0" normalizeH="0" baseline="0" noProof="0" smtClean="0">
                <a:ln>
                  <a:noFill/>
                </a:ln>
                <a:solidFill>
                  <a:prstClr val="white">
                    <a:tint val="75000"/>
                  </a:prstClr>
                </a:solidFill>
                <a:effectLst/>
                <a:uLnTx/>
                <a:uFillTx/>
                <a:latin typeface="Century Gothic" panose="020B050202020202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55</a:t>
            </a:fld>
            <a:endParaRPr kumimoji="0" lang="en-US" sz="2800" b="0" i="0" u="none" strike="noStrike" kern="1200" cap="none" spc="0" normalizeH="0" baseline="0" noProof="0" dirty="0">
              <a:ln>
                <a:noFill/>
              </a:ln>
              <a:solidFill>
                <a:prstClr val="white">
                  <a:tint val="75000"/>
                </a:prstClr>
              </a:solidFill>
              <a:effectLst/>
              <a:uLnTx/>
              <a:uFillTx/>
              <a:latin typeface="Century Gothic" panose="020B0502020202020204"/>
              <a:ea typeface="+mn-ea"/>
              <a:cs typeface="+mn-cs"/>
            </a:endParaRPr>
          </a:p>
        </p:txBody>
      </p:sp>
    </p:spTree>
    <p:extLst>
      <p:ext uri="{BB962C8B-B14F-4D97-AF65-F5344CB8AC3E}">
        <p14:creationId xmlns:p14="http://schemas.microsoft.com/office/powerpoint/2010/main" val="300522739"/>
      </p:ext>
    </p:extLst>
  </p:cSld>
  <p:clrMapOvr>
    <a:masterClrMapping/>
  </p:clrMapOvr>
  <mc:AlternateContent xmlns:mc="http://schemas.openxmlformats.org/markup-compatibility/2006" xmlns:p14="http://schemas.microsoft.com/office/powerpoint/2010/main">
    <mc:Choice Requires="p14">
      <p:transition spd="slow" p14:dur="2000">
        <p14:flythrough/>
      </p:transition>
    </mc:Choice>
    <mc:Fallback xmlns="">
      <p:transition spd="slow">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CaixaDeTexto 22"/>
          <p:cNvSpPr txBox="1"/>
          <p:nvPr/>
        </p:nvSpPr>
        <p:spPr>
          <a:xfrm>
            <a:off x="5675198" y="2065730"/>
            <a:ext cx="1800200" cy="369332"/>
          </a:xfrm>
          <a:prstGeom prst="rect">
            <a:avLst/>
          </a:prstGeom>
          <a:noFill/>
        </p:spPr>
        <p:txBody>
          <a:bodyPr wrap="square" rtlCol="0">
            <a:spAutoFit/>
          </a:bodyPr>
          <a:lstStyle>
            <a:defPPr>
              <a:defRPr lang="en-US"/>
            </a:defPPr>
            <a:lvl1pPr marR="0" lvl="0" indent="0" algn="ctr" fontAlgn="auto">
              <a:lnSpc>
                <a:spcPct val="100000"/>
              </a:lnSpc>
              <a:spcBef>
                <a:spcPts val="0"/>
              </a:spcBef>
              <a:spcAft>
                <a:spcPts val="0"/>
              </a:spcAft>
              <a:buClrTx/>
              <a:buSzTx/>
              <a:buFontTx/>
              <a:buNone/>
              <a:tabLst/>
              <a:defRPr kumimoji="0" b="0" i="0" u="none" strike="noStrike" cap="none" spc="0" normalizeH="0" baseline="0">
                <a:ln>
                  <a:noFill/>
                </a:ln>
                <a:solidFill>
                  <a:prstClr val="white"/>
                </a:solidFill>
                <a:effectLst/>
                <a:uLnTx/>
                <a:uFillTx/>
                <a:latin typeface="Century Gothic" panose="020B0502020202020204"/>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PT" sz="1800" b="0" i="0" u="none" strike="noStrike" kern="1200" cap="none" spc="0" normalizeH="0" baseline="0" noProof="0" dirty="0" err="1">
                <a:ln>
                  <a:noFill/>
                </a:ln>
                <a:solidFill>
                  <a:prstClr val="white"/>
                </a:solidFill>
                <a:effectLst/>
                <a:uLnTx/>
                <a:uFillTx/>
                <a:latin typeface="Century Gothic" panose="020B0502020202020204"/>
                <a:ea typeface="+mn-ea"/>
                <a:cs typeface="+mn-cs"/>
              </a:rPr>
              <a:t>Postulates</a:t>
            </a:r>
            <a:endParaRPr kumimoji="0" lang="pt-PT" sz="1800" b="0" i="0" u="none" strike="noStrike" kern="1200" cap="none" spc="0" normalizeH="0" baseline="0" noProof="0" dirty="0">
              <a:ln>
                <a:noFill/>
              </a:ln>
              <a:solidFill>
                <a:prstClr val="white"/>
              </a:solidFill>
              <a:effectLst/>
              <a:uLnTx/>
              <a:uFillTx/>
              <a:latin typeface="Century Gothic" panose="020B0502020202020204"/>
              <a:ea typeface="+mn-ea"/>
              <a:cs typeface="+mn-cs"/>
            </a:endParaRPr>
          </a:p>
        </p:txBody>
      </p:sp>
      <p:sp>
        <p:nvSpPr>
          <p:cNvPr id="29" name="CaixaDeTexto 28"/>
          <p:cNvSpPr txBox="1"/>
          <p:nvPr/>
        </p:nvSpPr>
        <p:spPr>
          <a:xfrm>
            <a:off x="3082910" y="3577898"/>
            <a:ext cx="1800200" cy="369332"/>
          </a:xfrm>
          <a:prstGeom prst="rect">
            <a:avLst/>
          </a:prstGeom>
          <a:noFill/>
        </p:spPr>
        <p:txBody>
          <a:bodyPr wrap="square" rtlCol="0">
            <a:spAutoFit/>
          </a:bodyPr>
          <a:lstStyle>
            <a:defPPr>
              <a:defRPr lang="en-US"/>
            </a:defPPr>
            <a:lvl1pPr marR="0" lvl="0" indent="0" algn="ctr" fontAlgn="auto">
              <a:lnSpc>
                <a:spcPct val="100000"/>
              </a:lnSpc>
              <a:spcBef>
                <a:spcPts val="0"/>
              </a:spcBef>
              <a:spcAft>
                <a:spcPts val="0"/>
              </a:spcAft>
              <a:buClrTx/>
              <a:buSzTx/>
              <a:buFontTx/>
              <a:buNone/>
              <a:tabLst/>
              <a:defRPr kumimoji="0" b="0" i="0" u="none" strike="noStrike" cap="none" spc="0" normalizeH="0" baseline="0">
                <a:ln>
                  <a:noFill/>
                </a:ln>
                <a:solidFill>
                  <a:prstClr val="white"/>
                </a:solidFill>
                <a:effectLst/>
                <a:uLnTx/>
                <a:uFillTx/>
                <a:latin typeface="Century Gothic" panose="020B0502020202020204"/>
              </a:defRPr>
            </a:lvl1pPr>
          </a:lstStyle>
          <a:p>
            <a:r>
              <a:rPr lang="pt-PT" dirty="0" err="1"/>
              <a:t>Partial</a:t>
            </a:r>
            <a:r>
              <a:rPr lang="pt-PT" dirty="0"/>
              <a:t> </a:t>
            </a:r>
            <a:r>
              <a:rPr lang="pt-PT" dirty="0" err="1"/>
              <a:t>Meet</a:t>
            </a:r>
            <a:endParaRPr lang="pt-PT" dirty="0"/>
          </a:p>
        </p:txBody>
      </p:sp>
      <p:sp>
        <p:nvSpPr>
          <p:cNvPr id="30" name="CaixaDeTexto 29"/>
          <p:cNvSpPr txBox="1"/>
          <p:nvPr/>
        </p:nvSpPr>
        <p:spPr>
          <a:xfrm>
            <a:off x="4307046" y="6098178"/>
            <a:ext cx="18002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PT" sz="1800" b="0" i="0" u="none" strike="noStrike" kern="1200" cap="none" spc="0" normalizeH="0" baseline="0" noProof="0" dirty="0" err="1">
                <a:ln>
                  <a:noFill/>
                </a:ln>
                <a:solidFill>
                  <a:prstClr val="white"/>
                </a:solidFill>
                <a:effectLst/>
                <a:uLnTx/>
                <a:uFillTx/>
                <a:latin typeface="Century Gothic" panose="020B0502020202020204"/>
                <a:ea typeface="+mn-ea"/>
                <a:cs typeface="+mn-cs"/>
              </a:rPr>
              <a:t>Safe/Kernel</a:t>
            </a:r>
          </a:p>
        </p:txBody>
      </p:sp>
      <p:sp>
        <p:nvSpPr>
          <p:cNvPr id="31" name="CaixaDeTexto 30"/>
          <p:cNvSpPr txBox="1"/>
          <p:nvPr/>
        </p:nvSpPr>
        <p:spPr>
          <a:xfrm>
            <a:off x="8411502" y="3433883"/>
            <a:ext cx="1800200" cy="646331"/>
          </a:xfrm>
          <a:prstGeom prst="rect">
            <a:avLst/>
          </a:prstGeom>
          <a:noFill/>
        </p:spPr>
        <p:txBody>
          <a:bodyPr wrap="square" rtlCol="0">
            <a:spAutoFit/>
          </a:bodyPr>
          <a:lstStyle>
            <a:defPPr>
              <a:defRPr lang="en-US"/>
            </a:defPPr>
            <a:lvl1pPr marR="0" lvl="0" indent="0" algn="ctr" fontAlgn="auto">
              <a:lnSpc>
                <a:spcPct val="100000"/>
              </a:lnSpc>
              <a:spcBef>
                <a:spcPts val="0"/>
              </a:spcBef>
              <a:spcAft>
                <a:spcPts val="0"/>
              </a:spcAft>
              <a:buClrTx/>
              <a:buSzTx/>
              <a:buFontTx/>
              <a:buNone/>
              <a:tabLst/>
              <a:defRPr kumimoji="0" b="1" i="0" u="none" strike="noStrike" cap="none" spc="0" normalizeH="0" baseline="0">
                <a:ln>
                  <a:noFill/>
                </a:ln>
                <a:solidFill>
                  <a:srgbClr val="FFFF00"/>
                </a:solidFill>
                <a:effectLst/>
                <a:uLnTx/>
                <a:uFillTx/>
                <a:latin typeface="Century Gothic" panose="020B0502020202020204"/>
              </a:defRPr>
            </a:lvl1pPr>
          </a:lstStyle>
          <a:p>
            <a:r>
              <a:rPr lang="pt-PT" dirty="0" err="1"/>
              <a:t>Epistemic</a:t>
            </a:r>
          </a:p>
          <a:p>
            <a:r>
              <a:rPr lang="pt-PT" dirty="0" err="1"/>
              <a:t>Entrenchment</a:t>
            </a:r>
          </a:p>
        </p:txBody>
      </p:sp>
      <p:sp>
        <p:nvSpPr>
          <p:cNvPr id="32" name="CaixaDeTexto 31"/>
          <p:cNvSpPr txBox="1"/>
          <p:nvPr/>
        </p:nvSpPr>
        <p:spPr>
          <a:xfrm>
            <a:off x="6899334" y="6098179"/>
            <a:ext cx="1800200"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PT" sz="1800" b="0" i="0" u="none" strike="noStrike" kern="1200" cap="none" spc="0" normalizeH="0" baseline="0" noProof="0" dirty="0" err="1">
                <a:ln>
                  <a:noFill/>
                </a:ln>
                <a:solidFill>
                  <a:prstClr val="white"/>
                </a:solidFill>
                <a:effectLst/>
                <a:uLnTx/>
                <a:uFillTx/>
                <a:latin typeface="Century Gothic" panose="020B0502020202020204"/>
                <a:ea typeface="+mn-ea"/>
                <a:cs typeface="+mn-cs"/>
              </a:rPr>
              <a:t>Possible</a:t>
            </a:r>
            <a:r>
              <a:rPr kumimoji="0" lang="pt-PT" sz="1800" b="0" i="0" u="none" strike="noStrike" kern="1200" cap="none" spc="0" normalizeH="0" baseline="0" noProof="0" dirty="0">
                <a:ln>
                  <a:noFill/>
                </a:ln>
                <a:solidFill>
                  <a:prstClr val="white"/>
                </a:solidFill>
                <a:effectLst/>
                <a:uLnTx/>
                <a:uFillTx/>
                <a:latin typeface="Century Gothic" panose="020B0502020202020204"/>
                <a:ea typeface="+mn-ea"/>
                <a:cs typeface="+mn-cs"/>
              </a:rPr>
              <a:t> </a:t>
            </a:r>
            <a:r>
              <a:rPr kumimoji="0" lang="pt-PT" sz="1800" b="0" i="0" u="none" strike="noStrike" kern="1200" cap="none" spc="0" normalizeH="0" baseline="0" noProof="0" dirty="0" err="1">
                <a:ln>
                  <a:noFill/>
                </a:ln>
                <a:solidFill>
                  <a:prstClr val="white"/>
                </a:solidFill>
                <a:effectLst/>
                <a:uLnTx/>
                <a:uFillTx/>
                <a:latin typeface="Century Gothic" panose="020B0502020202020204"/>
                <a:ea typeface="+mn-ea"/>
                <a:cs typeface="+mn-cs"/>
              </a:rPr>
              <a:t>Worlds</a:t>
            </a:r>
            <a:endParaRPr kumimoji="0" lang="pt-PT" sz="1800" b="0" i="0" u="none" strike="noStrike" kern="1200" cap="none" spc="0" normalizeH="0" baseline="0" noProof="0" dirty="0">
              <a:ln>
                <a:noFill/>
              </a:ln>
              <a:solidFill>
                <a:prstClr val="white"/>
              </a:solidFill>
              <a:effectLst/>
              <a:uLnTx/>
              <a:uFillTx/>
              <a:latin typeface="Century Gothic" panose="020B0502020202020204"/>
              <a:ea typeface="+mn-ea"/>
              <a:cs typeface="+mn-cs"/>
            </a:endParaRPr>
          </a:p>
        </p:txBody>
      </p:sp>
      <p:grpSp>
        <p:nvGrpSpPr>
          <p:cNvPr id="2" name="Grupo 34"/>
          <p:cNvGrpSpPr/>
          <p:nvPr/>
        </p:nvGrpSpPr>
        <p:grpSpPr>
          <a:xfrm>
            <a:off x="4677703" y="2419422"/>
            <a:ext cx="3739547" cy="3562764"/>
            <a:chOff x="3214464" y="1550444"/>
            <a:chExt cx="3739547" cy="3562764"/>
          </a:xfrm>
        </p:grpSpPr>
        <p:grpSp>
          <p:nvGrpSpPr>
            <p:cNvPr id="3" name="Grupo 21"/>
            <p:cNvGrpSpPr/>
            <p:nvPr/>
          </p:nvGrpSpPr>
          <p:grpSpPr>
            <a:xfrm>
              <a:off x="3214464" y="1550444"/>
              <a:ext cx="3733800" cy="3560400"/>
              <a:chOff x="2782416" y="1550444"/>
              <a:chExt cx="3733800" cy="3560400"/>
            </a:xfrm>
          </p:grpSpPr>
          <p:sp>
            <p:nvSpPr>
              <p:cNvPr id="43" name="Regular Pentagon 33"/>
              <p:cNvSpPr/>
              <p:nvPr/>
            </p:nvSpPr>
            <p:spPr>
              <a:xfrm>
                <a:off x="2782416" y="1550444"/>
                <a:ext cx="3733800" cy="3560400"/>
              </a:xfrm>
              <a:prstGeom prst="pentagon">
                <a:avLst/>
              </a:prstGeom>
              <a:ln w="3175">
                <a:solidFill>
                  <a:schemeClr val="bg2">
                    <a:lumMod val="20000"/>
                    <a:lumOff val="80000"/>
                  </a:schemeClr>
                </a:solidFill>
              </a:ln>
              <a:effectLst>
                <a:glow rad="228600">
                  <a:schemeClr val="bg2">
                    <a:lumMod val="20000"/>
                    <a:lumOff val="80000"/>
                    <a:alpha val="40000"/>
                  </a:schemeClr>
                </a:glow>
              </a:effectLst>
            </p:spPr>
            <p:style>
              <a:lnRef idx="1">
                <a:schemeClr val="accent1"/>
              </a:lnRef>
              <a:fillRef idx="1002">
                <a:schemeClr val="lt2"/>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w="12700">
                    <a:solidFill>
                      <a:srgbClr val="F8F8F8">
                        <a:satMod val="155000"/>
                      </a:srgbClr>
                    </a:solidFill>
                    <a:prstDash val="solid"/>
                  </a:ln>
                  <a:solidFill>
                    <a:srgbClr val="000000">
                      <a:tint val="85000"/>
                      <a:satMod val="155000"/>
                    </a:srgbClr>
                  </a:solidFill>
                  <a:effectLst>
                    <a:outerShdw blurRad="41275" dist="20320" dir="1800000" algn="tl" rotWithShape="0">
                      <a:srgbClr val="000000">
                        <a:alpha val="40000"/>
                      </a:srgbClr>
                    </a:outerShdw>
                  </a:effectLst>
                  <a:uLnTx/>
                  <a:uFillTx/>
                  <a:latin typeface="Century Gothic" panose="020B0502020202020204"/>
                  <a:ea typeface="+mn-ea"/>
                  <a:cs typeface="+mn-cs"/>
                </a:endParaRPr>
              </a:p>
            </p:txBody>
          </p:sp>
          <p:sp>
            <p:nvSpPr>
              <p:cNvPr id="44" name="Regular Pentagon 43"/>
              <p:cNvSpPr>
                <a:spLocks noChangeAspect="1"/>
              </p:cNvSpPr>
              <p:nvPr/>
            </p:nvSpPr>
            <p:spPr>
              <a:xfrm>
                <a:off x="3415662" y="2239303"/>
                <a:ext cx="2426970" cy="2314260"/>
              </a:xfrm>
              <a:prstGeom prst="pentagon">
                <a:avLst/>
              </a:prstGeom>
            </p:spPr>
            <p:style>
              <a:lnRef idx="1">
                <a:schemeClr val="dk1"/>
              </a:lnRef>
              <a:fillRef idx="1002">
                <a:schemeClr val="lt2"/>
              </a:fillRef>
              <a:effectRef idx="1">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p:txBody>
          </p:sp>
          <p:sp>
            <p:nvSpPr>
              <p:cNvPr id="45" name="Regular Pentagon 44"/>
              <p:cNvSpPr>
                <a:spLocks noChangeAspect="1"/>
              </p:cNvSpPr>
              <p:nvPr/>
            </p:nvSpPr>
            <p:spPr>
              <a:xfrm>
                <a:off x="4069077" y="2925201"/>
                <a:ext cx="1120140" cy="1068120"/>
              </a:xfrm>
              <a:prstGeom prst="pentagon">
                <a:avLst/>
              </a:prstGeom>
            </p:spPr>
            <p:style>
              <a:lnRef idx="1">
                <a:schemeClr val="dk1"/>
              </a:lnRef>
              <a:fillRef idx="1002">
                <a:schemeClr val="lt2"/>
              </a:fillRef>
              <a:effectRef idx="1">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p:txBody>
          </p:sp>
        </p:grpSp>
        <p:grpSp>
          <p:nvGrpSpPr>
            <p:cNvPr id="4" name="Group 45"/>
            <p:cNvGrpSpPr/>
            <p:nvPr/>
          </p:nvGrpSpPr>
          <p:grpSpPr>
            <a:xfrm>
              <a:off x="3226340" y="1556794"/>
              <a:ext cx="3727671" cy="3556414"/>
              <a:chOff x="2794292" y="1556794"/>
              <a:chExt cx="3727671" cy="3556414"/>
            </a:xfrm>
          </p:grpSpPr>
          <p:cxnSp>
            <p:nvCxnSpPr>
              <p:cNvPr id="38" name="Straight Connector 26"/>
              <p:cNvCxnSpPr/>
              <p:nvPr/>
            </p:nvCxnSpPr>
            <p:spPr>
              <a:xfrm rot="16200000" flipH="1">
                <a:off x="3669804" y="2530996"/>
                <a:ext cx="1948406" cy="1"/>
              </a:xfrm>
              <a:prstGeom prst="line">
                <a:avLst/>
              </a:prstGeom>
              <a:ln/>
            </p:spPr>
            <p:style>
              <a:lnRef idx="2">
                <a:schemeClr val="accent6"/>
              </a:lnRef>
              <a:fillRef idx="0">
                <a:schemeClr val="accent6"/>
              </a:fillRef>
              <a:effectRef idx="1">
                <a:schemeClr val="accent6"/>
              </a:effectRef>
              <a:fontRef idx="minor">
                <a:schemeClr val="tx1"/>
              </a:fontRef>
            </p:style>
          </p:cxnSp>
          <p:cxnSp>
            <p:nvCxnSpPr>
              <p:cNvPr id="39" name="Straight Connector 34"/>
              <p:cNvCxnSpPr/>
              <p:nvPr/>
            </p:nvCxnSpPr>
            <p:spPr>
              <a:xfrm flipH="1">
                <a:off x="4652153" y="2894699"/>
                <a:ext cx="1869810" cy="606309"/>
              </a:xfrm>
              <a:prstGeom prst="line">
                <a:avLst/>
              </a:prstGeom>
              <a:ln/>
            </p:spPr>
            <p:style>
              <a:lnRef idx="2">
                <a:schemeClr val="accent6"/>
              </a:lnRef>
              <a:fillRef idx="0">
                <a:schemeClr val="accent6"/>
              </a:fillRef>
              <a:effectRef idx="1">
                <a:schemeClr val="accent6"/>
              </a:effectRef>
              <a:fontRef idx="minor">
                <a:schemeClr val="tx1"/>
              </a:fontRef>
            </p:style>
          </p:cxnSp>
          <p:cxnSp>
            <p:nvCxnSpPr>
              <p:cNvPr id="40" name="Straight Connector 35"/>
              <p:cNvCxnSpPr/>
              <p:nvPr/>
            </p:nvCxnSpPr>
            <p:spPr>
              <a:xfrm rot="16200000" flipV="1">
                <a:off x="4417599" y="3714356"/>
                <a:ext cx="1595312" cy="1153995"/>
              </a:xfrm>
              <a:prstGeom prst="line">
                <a:avLst/>
              </a:prstGeom>
              <a:ln/>
            </p:spPr>
            <p:style>
              <a:lnRef idx="2">
                <a:schemeClr val="accent6"/>
              </a:lnRef>
              <a:fillRef idx="0">
                <a:schemeClr val="accent6"/>
              </a:fillRef>
              <a:effectRef idx="1">
                <a:schemeClr val="accent6"/>
              </a:effectRef>
              <a:fontRef idx="minor">
                <a:schemeClr val="tx1"/>
              </a:fontRef>
            </p:style>
          </p:cxnSp>
          <p:cxnSp>
            <p:nvCxnSpPr>
              <p:cNvPr id="41" name="Straight Connector 36"/>
              <p:cNvCxnSpPr/>
              <p:nvPr/>
            </p:nvCxnSpPr>
            <p:spPr>
              <a:xfrm rot="5400000" flipH="1" flipV="1">
                <a:off x="3264687" y="3738834"/>
                <a:ext cx="1602259" cy="1146490"/>
              </a:xfrm>
              <a:prstGeom prst="line">
                <a:avLst/>
              </a:prstGeom>
              <a:ln/>
            </p:spPr>
            <p:style>
              <a:lnRef idx="2">
                <a:schemeClr val="accent6"/>
              </a:lnRef>
              <a:fillRef idx="0">
                <a:schemeClr val="accent6"/>
              </a:fillRef>
              <a:effectRef idx="1">
                <a:schemeClr val="accent6"/>
              </a:effectRef>
              <a:fontRef idx="minor">
                <a:schemeClr val="tx1"/>
              </a:fontRef>
            </p:style>
          </p:cxnSp>
          <p:cxnSp>
            <p:nvCxnSpPr>
              <p:cNvPr id="42" name="Straight Connector 37"/>
              <p:cNvCxnSpPr/>
              <p:nvPr/>
            </p:nvCxnSpPr>
            <p:spPr>
              <a:xfrm>
                <a:off x="2794292" y="2915885"/>
                <a:ext cx="1849716" cy="585123"/>
              </a:xfrm>
              <a:prstGeom prst="line">
                <a:avLst/>
              </a:prstGeom>
              <a:ln/>
            </p:spPr>
            <p:style>
              <a:lnRef idx="2">
                <a:schemeClr val="accent6"/>
              </a:lnRef>
              <a:fillRef idx="0">
                <a:schemeClr val="accent6"/>
              </a:fillRef>
              <a:effectRef idx="1">
                <a:schemeClr val="accent6"/>
              </a:effectRef>
              <a:fontRef idx="minor">
                <a:schemeClr val="tx1"/>
              </a:fontRef>
            </p:style>
          </p:cxnSp>
        </p:grpSp>
      </p:grpSp>
      <p:sp>
        <p:nvSpPr>
          <p:cNvPr id="46" name="TextBox 51"/>
          <p:cNvSpPr txBox="1"/>
          <p:nvPr/>
        </p:nvSpPr>
        <p:spPr>
          <a:xfrm>
            <a:off x="1919536" y="332656"/>
            <a:ext cx="2514600" cy="110799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600" b="1" i="0" u="none" strike="noStrike" kern="1200" cap="none" spc="0" normalizeH="0" baseline="0" noProof="0" dirty="0">
                <a:ln>
                  <a:noFill/>
                </a:ln>
                <a:solidFill>
                  <a:prstClr val="white"/>
                </a:solidFill>
                <a:effectLst>
                  <a:reflection blurRad="6350" stA="50000" endA="300" endPos="50000" dist="29997" dir="5400000" sy="-100000" algn="bl" rotWithShape="0"/>
                </a:effectLst>
                <a:uLnTx/>
                <a:uFillTx/>
                <a:latin typeface="Century Gothic" panose="020B0502020202020204"/>
                <a:ea typeface="+mn-ea"/>
                <a:cs typeface="+mn-cs"/>
              </a:rPr>
              <a:t>AGM</a:t>
            </a:r>
            <a:endParaRPr kumimoji="0" lang="en-US" sz="4400" b="1" i="0" u="none" strike="noStrike" kern="1200" cap="none" spc="0" normalizeH="0" baseline="0" noProof="0" dirty="0">
              <a:ln>
                <a:noFill/>
              </a:ln>
              <a:solidFill>
                <a:prstClr val="white"/>
              </a:solidFill>
              <a:effectLst>
                <a:reflection blurRad="6350" stA="50000" endA="300" endPos="50000" dist="29997" dir="5400000" sy="-100000" algn="bl" rotWithShape="0"/>
              </a:effectLst>
              <a:uLnTx/>
              <a:uFillTx/>
              <a:latin typeface="Century Gothic" panose="020B0502020202020204"/>
              <a:ea typeface="+mn-ea"/>
              <a:cs typeface="+mn-cs"/>
            </a:endParaRPr>
          </a:p>
        </p:txBody>
      </p:sp>
      <p:sp>
        <p:nvSpPr>
          <p:cNvPr id="20" name="Subtitle 2"/>
          <p:cNvSpPr txBox="1">
            <a:spLocks/>
          </p:cNvSpPr>
          <p:nvPr/>
        </p:nvSpPr>
        <p:spPr>
          <a:xfrm>
            <a:off x="5393300" y="517337"/>
            <a:ext cx="4818402" cy="657394"/>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marL="0" indent="0" algn="ctr">
              <a:spcBef>
                <a:spcPts val="800"/>
              </a:spcBef>
              <a:buClr>
                <a:srgbClr val="F2F2F2"/>
              </a:buClr>
              <a:buFont typeface="Arial" charset="0"/>
              <a:buNone/>
              <a:defRPr lang="pt-PT" sz="3200" dirty="0">
                <a:ln w="19050">
                  <a:solidFill>
                    <a:schemeClr val="tx2">
                      <a:tint val="1000"/>
                    </a:schemeClr>
                  </a:solidFill>
                  <a:prstDash val="solid"/>
                </a:ln>
                <a:effectLst>
                  <a:outerShdw blurRad="50000" dist="50800" dir="7500000" algn="tl">
                    <a:srgbClr val="000000">
                      <a:shade val="5000"/>
                      <a:alpha val="35000"/>
                    </a:srgbClr>
                  </a:outerShdw>
                </a:effectLst>
                <a:latin typeface="+mn-lt"/>
                <a:cs typeface="+mn-cs"/>
              </a:defRPr>
            </a:lvl1pPr>
            <a:lvl2pPr indent="0" algn="ctr">
              <a:spcBef>
                <a:spcPts val="700"/>
              </a:spcBef>
              <a:buClr>
                <a:srgbClr val="F2F2F2"/>
              </a:buClr>
              <a:buFont typeface="Arial" charset="0"/>
              <a:buNone/>
              <a:defRPr sz="2800">
                <a:latin typeface="+mn-lt"/>
                <a:cs typeface="+mn-cs"/>
              </a:defRPr>
            </a:lvl2pPr>
            <a:lvl3pPr indent="0" algn="ctr">
              <a:spcBef>
                <a:spcPts val="600"/>
              </a:spcBef>
              <a:buClr>
                <a:srgbClr val="F2F2F2"/>
              </a:buClr>
              <a:buFont typeface="Arial" charset="0"/>
              <a:buNone/>
              <a:defRPr sz="2400">
                <a:latin typeface="+mn-lt"/>
                <a:cs typeface="+mn-cs"/>
              </a:defRPr>
            </a:lvl3pPr>
            <a:lvl4pPr indent="0" algn="ctr">
              <a:spcBef>
                <a:spcPts val="500"/>
              </a:spcBef>
              <a:buClr>
                <a:srgbClr val="F2F2F2"/>
              </a:buClr>
              <a:buFont typeface="Arial" charset="0"/>
              <a:buNone/>
              <a:defRPr sz="2000">
                <a:latin typeface="+mn-lt"/>
                <a:cs typeface="+mn-cs"/>
              </a:defRPr>
            </a:lvl4pPr>
            <a:lvl5pPr indent="0" algn="ctr">
              <a:spcBef>
                <a:spcPts val="500"/>
              </a:spcBef>
              <a:buClr>
                <a:srgbClr val="F2F2F2"/>
              </a:buClr>
              <a:buFont typeface="Arial" charset="0"/>
              <a:buNone/>
              <a:defRPr sz="2000">
                <a:latin typeface="+mn-lt"/>
                <a:cs typeface="+mn-cs"/>
              </a:defRPr>
            </a:lvl5pPr>
            <a:lvl6pPr indent="0" algn="ctr" defTabSz="449263" fontAlgn="base">
              <a:lnSpc>
                <a:spcPct val="92000"/>
              </a:lnSpc>
              <a:spcBef>
                <a:spcPts val="500"/>
              </a:spcBef>
              <a:spcAft>
                <a:spcPct val="0"/>
              </a:spcAft>
              <a:buClr>
                <a:srgbClr val="F2F2F2"/>
              </a:buClr>
              <a:buSzPct val="100000"/>
              <a:buFont typeface="Arial" charset="0"/>
              <a:buNone/>
              <a:defRPr sz="2000">
                <a:solidFill>
                  <a:srgbClr val="F2F2F2"/>
                </a:solidFill>
                <a:latin typeface="+mn-lt"/>
                <a:cs typeface="+mn-cs"/>
              </a:defRPr>
            </a:lvl6pPr>
            <a:lvl7pPr indent="0" algn="ctr" defTabSz="449263" fontAlgn="base">
              <a:lnSpc>
                <a:spcPct val="92000"/>
              </a:lnSpc>
              <a:spcBef>
                <a:spcPts val="500"/>
              </a:spcBef>
              <a:spcAft>
                <a:spcPct val="0"/>
              </a:spcAft>
              <a:buClr>
                <a:srgbClr val="F2F2F2"/>
              </a:buClr>
              <a:buSzPct val="100000"/>
              <a:buFont typeface="Arial" charset="0"/>
              <a:buNone/>
              <a:defRPr sz="2000">
                <a:solidFill>
                  <a:srgbClr val="F2F2F2"/>
                </a:solidFill>
                <a:latin typeface="+mn-lt"/>
                <a:cs typeface="+mn-cs"/>
              </a:defRPr>
            </a:lvl7pPr>
            <a:lvl8pPr indent="0" algn="ctr" defTabSz="449263" fontAlgn="base">
              <a:lnSpc>
                <a:spcPct val="92000"/>
              </a:lnSpc>
              <a:spcBef>
                <a:spcPts val="500"/>
              </a:spcBef>
              <a:spcAft>
                <a:spcPct val="0"/>
              </a:spcAft>
              <a:buClr>
                <a:srgbClr val="F2F2F2"/>
              </a:buClr>
              <a:buSzPct val="100000"/>
              <a:buFont typeface="Arial" charset="0"/>
              <a:buNone/>
              <a:defRPr sz="2000">
                <a:solidFill>
                  <a:srgbClr val="F2F2F2"/>
                </a:solidFill>
                <a:latin typeface="+mn-lt"/>
                <a:cs typeface="+mn-cs"/>
              </a:defRPr>
            </a:lvl8pPr>
            <a:lvl9pPr indent="0" algn="ctr" defTabSz="449263" fontAlgn="base">
              <a:lnSpc>
                <a:spcPct val="92000"/>
              </a:lnSpc>
              <a:spcBef>
                <a:spcPts val="500"/>
              </a:spcBef>
              <a:spcAft>
                <a:spcPct val="0"/>
              </a:spcAft>
              <a:buClr>
                <a:srgbClr val="F2F2F2"/>
              </a:buClr>
              <a:buSzPct val="100000"/>
              <a:buFont typeface="Arial" charset="0"/>
              <a:buNone/>
              <a:defRPr sz="2000">
                <a:solidFill>
                  <a:srgbClr val="F2F2F2"/>
                </a:solidFill>
                <a:latin typeface="+mn-lt"/>
                <a:cs typeface="+mn-cs"/>
              </a:defRPr>
            </a:lvl9pPr>
          </a:lstStyle>
          <a:p>
            <a:pPr marL="0" marR="0" lvl="0" indent="0" algn="l" defTabSz="914400" rtl="0" eaLnBrk="1" fontAlgn="auto" latinLnBrk="0" hangingPunct="1">
              <a:lnSpc>
                <a:spcPct val="100000"/>
              </a:lnSpc>
              <a:spcBef>
                <a:spcPts val="800"/>
              </a:spcBef>
              <a:spcAft>
                <a:spcPts val="0"/>
              </a:spcAft>
              <a:buClr>
                <a:srgbClr val="F2F2F2"/>
              </a:buClr>
              <a:buSzTx/>
              <a:buFont typeface="Arial" charset="0"/>
              <a:buNone/>
              <a:tabLst/>
              <a:defRPr/>
            </a:pPr>
            <a:r>
              <a:rPr kumimoji="0" lang="en-GB" sz="3200" b="0" i="0" u="none" strike="noStrike" kern="1200" cap="none" spc="0" normalizeH="0" baseline="0" noProof="0" dirty="0">
                <a:ln w="19050">
                  <a:solidFill>
                    <a:srgbClr val="F8F8F8">
                      <a:tint val="1000"/>
                    </a:srgbClr>
                  </a:solidFill>
                  <a:prstDash val="solid"/>
                </a:ln>
                <a:solidFill>
                  <a:prstClr val="white"/>
                </a:solidFill>
                <a:effectLst>
                  <a:outerShdw blurRad="50000" dist="50800" dir="7500000" algn="tl">
                    <a:srgbClr val="000000">
                      <a:shade val="5000"/>
                      <a:alpha val="35000"/>
                    </a:srgbClr>
                  </a:outerShdw>
                </a:effectLst>
                <a:uLnTx/>
                <a:uFillTx/>
                <a:latin typeface="Century Gothic" panose="020B0502020202020204"/>
                <a:ea typeface="+mn-ea"/>
                <a:cs typeface="+mn-cs"/>
              </a:rPr>
              <a:t>5 different equivalent presentations </a:t>
            </a:r>
          </a:p>
        </p:txBody>
      </p:sp>
      <p:sp>
        <p:nvSpPr>
          <p:cNvPr id="5" name="Slide Number Placeholder 4">
            <a:extLst>
              <a:ext uri="{FF2B5EF4-FFF2-40B4-BE49-F238E27FC236}">
                <a16:creationId xmlns:a16="http://schemas.microsoft.com/office/drawing/2014/main" id="{5148565F-F820-4F8F-9868-06E0135D2163}"/>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D57F1E4F-1CFF-5643-939E-02111984F565}" type="slidenum">
              <a:rPr kumimoji="0" lang="en-US" sz="2800" b="0" i="0" u="none" strike="noStrike" kern="1200" cap="none" spc="0" normalizeH="0" baseline="0" noProof="0" smtClean="0">
                <a:ln>
                  <a:noFill/>
                </a:ln>
                <a:solidFill>
                  <a:prstClr val="white">
                    <a:tint val="75000"/>
                  </a:prstClr>
                </a:solidFill>
                <a:effectLst/>
                <a:uLnTx/>
                <a:uFillTx/>
                <a:latin typeface="Century Gothic" panose="020B050202020202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56</a:t>
            </a:fld>
            <a:endParaRPr kumimoji="0" lang="en-US" sz="2800" b="0" i="0" u="none" strike="noStrike" kern="1200" cap="none" spc="0" normalizeH="0" baseline="0" noProof="0" dirty="0">
              <a:ln>
                <a:noFill/>
              </a:ln>
              <a:solidFill>
                <a:prstClr val="white">
                  <a:tint val="75000"/>
                </a:prstClr>
              </a:solidFill>
              <a:effectLst/>
              <a:uLnTx/>
              <a:uFillTx/>
              <a:latin typeface="Century Gothic" panose="020B0502020202020204"/>
              <a:ea typeface="+mn-ea"/>
              <a:cs typeface="+mn-cs"/>
            </a:endParaRPr>
          </a:p>
        </p:txBody>
      </p:sp>
    </p:spTree>
    <p:extLst>
      <p:ext uri="{BB962C8B-B14F-4D97-AF65-F5344CB8AC3E}">
        <p14:creationId xmlns:p14="http://schemas.microsoft.com/office/powerpoint/2010/main" val="2472443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GB" dirty="0"/>
              <a:t>Epistemic Entrenchment</a:t>
            </a:r>
          </a:p>
        </p:txBody>
      </p:sp>
      <p:sp>
        <p:nvSpPr>
          <p:cNvPr id="3" name="Slide Number Placeholder 2">
            <a:extLst>
              <a:ext uri="{FF2B5EF4-FFF2-40B4-BE49-F238E27FC236}">
                <a16:creationId xmlns:a16="http://schemas.microsoft.com/office/drawing/2014/main" id="{B774CF73-8063-4071-BEE9-029D9DDDDFB6}"/>
              </a:ext>
            </a:extLst>
          </p:cNvPr>
          <p:cNvSpPr>
            <a:spLocks noGrp="1"/>
          </p:cNvSpPr>
          <p:nvPr>
            <p:ph type="sldNum" sz="quarter" idx="12"/>
          </p:nvPr>
        </p:nvSpPr>
        <p:spPr/>
        <p:txBody>
          <a:bodyPr/>
          <a:lstStyle/>
          <a:p>
            <a:fld id="{D57F1E4F-1CFF-5643-939E-02111984F565}" type="slidenum">
              <a:rPr lang="en-US" smtClean="0"/>
              <a:t>57</a:t>
            </a:fld>
            <a:endParaRPr lang="en-US" dirty="0"/>
          </a:p>
        </p:txBody>
      </p:sp>
      <p:pic>
        <p:nvPicPr>
          <p:cNvPr id="6146" name="Picture 2" descr="C:\Users\Eduardo Fermé\Dropbox\ONGOING PAPERS\IJCAI - TUTORIAL CHINA\Textos Cortados\Image68.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25256" y="2556173"/>
            <a:ext cx="8115300" cy="1552575"/>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Tree>
    <p:extLst>
      <p:ext uri="{BB962C8B-B14F-4D97-AF65-F5344CB8AC3E}">
        <p14:creationId xmlns:p14="http://schemas.microsoft.com/office/powerpoint/2010/main" val="6587367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fade">
                                      <p:cBhvr>
                                        <p:cTn id="7" dur="500"/>
                                        <p:tgtEl>
                                          <p:spTgt spid="6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5" name="Picture 7" descr="C:\Users\Eduardo Fermé\Dropbox\ONGOING PAPERS\IJCAI - TUTORIAL CHINA\Textos Cortados\Image68.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13308" y="1700808"/>
            <a:ext cx="8610924" cy="819594"/>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7176" name="Picture 8" descr="C:\Users\Eduardo Fermé\Dropbox\ONGOING PAPERS\IJCAI - TUTORIAL CHINA\Textos Cortados\Image69.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13309" y="1700809"/>
            <a:ext cx="8631675" cy="1276077"/>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7177" name="Picture 9" descr="C:\Users\Eduardo Fermé\Dropbox\ONGOING PAPERS\IJCAI - TUTORIAL CHINA\Textos Cortados\Image70.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48043" y="1700809"/>
            <a:ext cx="8610923" cy="2002299"/>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7178" name="Picture 10" descr="C:\Users\Eduardo Fermé\Dropbox\ONGOING PAPERS\IJCAI - TUTORIAL CHINA\Textos Cortados\Image71.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37667" y="1700809"/>
            <a:ext cx="8631673" cy="2718147"/>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7179" name="Picture 11" descr="C:\Users\Eduardo Fermé\Dropbox\ONGOING PAPERS\IJCAI - TUTORIAL CHINA\Textos Cortados\Image72.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837665" y="1700809"/>
            <a:ext cx="8621301" cy="3869729"/>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2" name="Title 1"/>
          <p:cNvSpPr>
            <a:spLocks noGrp="1"/>
          </p:cNvSpPr>
          <p:nvPr>
            <p:ph type="title"/>
          </p:nvPr>
        </p:nvSpPr>
        <p:spPr/>
        <p:txBody>
          <a:bodyPr/>
          <a:lstStyle/>
          <a:p>
            <a:pPr algn="l"/>
            <a:r>
              <a:rPr lang="en-GB" dirty="0"/>
              <a:t>Epistemic Entrenchment</a:t>
            </a:r>
          </a:p>
        </p:txBody>
      </p:sp>
      <p:sp>
        <p:nvSpPr>
          <p:cNvPr id="3" name="Slide Number Placeholder 2">
            <a:extLst>
              <a:ext uri="{FF2B5EF4-FFF2-40B4-BE49-F238E27FC236}">
                <a16:creationId xmlns:a16="http://schemas.microsoft.com/office/drawing/2014/main" id="{F0265B9D-BCC2-4EF8-9186-A9B668DDDAAF}"/>
              </a:ext>
            </a:extLst>
          </p:cNvPr>
          <p:cNvSpPr>
            <a:spLocks noGrp="1"/>
          </p:cNvSpPr>
          <p:nvPr>
            <p:ph type="sldNum" sz="quarter" idx="12"/>
          </p:nvPr>
        </p:nvSpPr>
        <p:spPr/>
        <p:txBody>
          <a:bodyPr/>
          <a:lstStyle/>
          <a:p>
            <a:fld id="{D57F1E4F-1CFF-5643-939E-02111984F565}" type="slidenum">
              <a:rPr lang="en-US" smtClean="0"/>
              <a:t>58</a:t>
            </a:fld>
            <a:endParaRPr lang="en-US" dirty="0"/>
          </a:p>
        </p:txBody>
      </p:sp>
    </p:spTree>
    <p:extLst>
      <p:ext uri="{BB962C8B-B14F-4D97-AF65-F5344CB8AC3E}">
        <p14:creationId xmlns:p14="http://schemas.microsoft.com/office/powerpoint/2010/main" val="3243881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175"/>
                                        </p:tgtEl>
                                        <p:attrNameLst>
                                          <p:attrName>style.visibility</p:attrName>
                                        </p:attrNameLst>
                                      </p:cBhvr>
                                      <p:to>
                                        <p:strVal val="visible"/>
                                      </p:to>
                                    </p:set>
                                    <p:animEffect transition="in" filter="fade">
                                      <p:cBhvr>
                                        <p:cTn id="7" dur="500"/>
                                        <p:tgtEl>
                                          <p:spTgt spid="717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176"/>
                                        </p:tgtEl>
                                        <p:attrNameLst>
                                          <p:attrName>style.visibility</p:attrName>
                                        </p:attrNameLst>
                                      </p:cBhvr>
                                      <p:to>
                                        <p:strVal val="visible"/>
                                      </p:to>
                                    </p:set>
                                    <p:animEffect transition="in" filter="fade">
                                      <p:cBhvr>
                                        <p:cTn id="12" dur="500"/>
                                        <p:tgtEl>
                                          <p:spTgt spid="7176"/>
                                        </p:tgtEl>
                                      </p:cBhvr>
                                    </p:animEffect>
                                  </p:childTnLst>
                                </p:cTn>
                              </p:par>
                            </p:childTnLst>
                          </p:cTn>
                        </p:par>
                        <p:par>
                          <p:cTn id="13" fill="hold">
                            <p:stCondLst>
                              <p:cond delay="500"/>
                            </p:stCondLst>
                            <p:childTnLst>
                              <p:par>
                                <p:cTn id="14" presetID="1" presetClass="exit" presetSubtype="0" fill="hold" nodeType="afterEffect">
                                  <p:stCondLst>
                                    <p:cond delay="0"/>
                                  </p:stCondLst>
                                  <p:childTnLst>
                                    <p:set>
                                      <p:cBhvr>
                                        <p:cTn id="15" dur="1" fill="hold">
                                          <p:stCondLst>
                                            <p:cond delay="0"/>
                                          </p:stCondLst>
                                        </p:cTn>
                                        <p:tgtEl>
                                          <p:spTgt spid="7175"/>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7177"/>
                                        </p:tgtEl>
                                        <p:attrNameLst>
                                          <p:attrName>style.visibility</p:attrName>
                                        </p:attrNameLst>
                                      </p:cBhvr>
                                      <p:to>
                                        <p:strVal val="visible"/>
                                      </p:to>
                                    </p:set>
                                    <p:animEffect transition="in" filter="fade">
                                      <p:cBhvr>
                                        <p:cTn id="20" dur="500"/>
                                        <p:tgtEl>
                                          <p:spTgt spid="7177"/>
                                        </p:tgtEl>
                                      </p:cBhvr>
                                    </p:animEffect>
                                  </p:childTnLst>
                                </p:cTn>
                              </p:par>
                            </p:childTnLst>
                          </p:cTn>
                        </p:par>
                        <p:par>
                          <p:cTn id="21" fill="hold">
                            <p:stCondLst>
                              <p:cond delay="500"/>
                            </p:stCondLst>
                            <p:childTnLst>
                              <p:par>
                                <p:cTn id="22" presetID="1" presetClass="exit" presetSubtype="0" fill="hold" nodeType="afterEffect">
                                  <p:stCondLst>
                                    <p:cond delay="0"/>
                                  </p:stCondLst>
                                  <p:childTnLst>
                                    <p:set>
                                      <p:cBhvr>
                                        <p:cTn id="23" dur="1" fill="hold">
                                          <p:stCondLst>
                                            <p:cond delay="0"/>
                                          </p:stCondLst>
                                        </p:cTn>
                                        <p:tgtEl>
                                          <p:spTgt spid="7176"/>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7178"/>
                                        </p:tgtEl>
                                        <p:attrNameLst>
                                          <p:attrName>style.visibility</p:attrName>
                                        </p:attrNameLst>
                                      </p:cBhvr>
                                      <p:to>
                                        <p:strVal val="visible"/>
                                      </p:to>
                                    </p:set>
                                    <p:animEffect transition="in" filter="fade">
                                      <p:cBhvr>
                                        <p:cTn id="28" dur="500"/>
                                        <p:tgtEl>
                                          <p:spTgt spid="7178"/>
                                        </p:tgtEl>
                                      </p:cBhvr>
                                    </p:animEffect>
                                  </p:childTnLst>
                                </p:cTn>
                              </p:par>
                            </p:childTnLst>
                          </p:cTn>
                        </p:par>
                        <p:par>
                          <p:cTn id="29" fill="hold">
                            <p:stCondLst>
                              <p:cond delay="500"/>
                            </p:stCondLst>
                            <p:childTnLst>
                              <p:par>
                                <p:cTn id="30" presetID="1" presetClass="exit" presetSubtype="0" fill="hold" nodeType="afterEffect">
                                  <p:stCondLst>
                                    <p:cond delay="0"/>
                                  </p:stCondLst>
                                  <p:childTnLst>
                                    <p:set>
                                      <p:cBhvr>
                                        <p:cTn id="31" dur="1" fill="hold">
                                          <p:stCondLst>
                                            <p:cond delay="0"/>
                                          </p:stCondLst>
                                        </p:cTn>
                                        <p:tgtEl>
                                          <p:spTgt spid="7177"/>
                                        </p:tgtEl>
                                        <p:attrNameLst>
                                          <p:attrName>style.visibility</p:attrName>
                                        </p:attrNameLst>
                                      </p:cBhvr>
                                      <p:to>
                                        <p:strVal val="hidden"/>
                                      </p:to>
                                    </p:se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7179"/>
                                        </p:tgtEl>
                                        <p:attrNameLst>
                                          <p:attrName>style.visibility</p:attrName>
                                        </p:attrNameLst>
                                      </p:cBhvr>
                                      <p:to>
                                        <p:strVal val="visible"/>
                                      </p:to>
                                    </p:set>
                                    <p:animEffect transition="in" filter="fade">
                                      <p:cBhvr>
                                        <p:cTn id="36" dur="500"/>
                                        <p:tgtEl>
                                          <p:spTgt spid="7179"/>
                                        </p:tgtEl>
                                      </p:cBhvr>
                                    </p:animEffect>
                                  </p:childTnLst>
                                </p:cTn>
                              </p:par>
                            </p:childTnLst>
                          </p:cTn>
                        </p:par>
                        <p:par>
                          <p:cTn id="37" fill="hold">
                            <p:stCondLst>
                              <p:cond delay="500"/>
                            </p:stCondLst>
                            <p:childTnLst>
                              <p:par>
                                <p:cTn id="38" presetID="1" presetClass="exit" presetSubtype="0" fill="hold" nodeType="afterEffect">
                                  <p:stCondLst>
                                    <p:cond delay="0"/>
                                  </p:stCondLst>
                                  <p:childTnLst>
                                    <p:set>
                                      <p:cBhvr>
                                        <p:cTn id="39" dur="1" fill="hold">
                                          <p:stCondLst>
                                            <p:cond delay="0"/>
                                          </p:stCondLst>
                                        </p:cTn>
                                        <p:tgtEl>
                                          <p:spTgt spid="717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GB" dirty="0"/>
              <a:t>Epistemic Entrenchment</a:t>
            </a:r>
          </a:p>
        </p:txBody>
      </p:sp>
      <p:sp>
        <p:nvSpPr>
          <p:cNvPr id="3" name="Slide Number Placeholder 2">
            <a:extLst>
              <a:ext uri="{FF2B5EF4-FFF2-40B4-BE49-F238E27FC236}">
                <a16:creationId xmlns:a16="http://schemas.microsoft.com/office/drawing/2014/main" id="{99089A4F-6D7C-44B7-9883-2044C66C7E49}"/>
              </a:ext>
            </a:extLst>
          </p:cNvPr>
          <p:cNvSpPr>
            <a:spLocks noGrp="1"/>
          </p:cNvSpPr>
          <p:nvPr>
            <p:ph type="sldNum" sz="quarter" idx="12"/>
          </p:nvPr>
        </p:nvSpPr>
        <p:spPr/>
        <p:txBody>
          <a:bodyPr/>
          <a:lstStyle/>
          <a:p>
            <a:fld id="{D57F1E4F-1CFF-5643-939E-02111984F565}" type="slidenum">
              <a:rPr lang="en-US" smtClean="0"/>
              <a:t>59</a:t>
            </a:fld>
            <a:endParaRPr lang="en-US" dirty="0"/>
          </a:p>
        </p:txBody>
      </p:sp>
      <p:pic>
        <p:nvPicPr>
          <p:cNvPr id="8194" name="Picture 2" descr="C:\Users\Eduardo Fermé\Dropbox\ONGOING PAPERS\IJCAI - TUTORIAL CHINA\Textos Cortados\Image74.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13658" y="3813978"/>
            <a:ext cx="8524876" cy="1543050"/>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8195" name="Picture 3" descr="C:\Users\Eduardo Fermé\Dropbox\ONGOING PAPERS\IJCAI - TUTORIAL CHINA\Textos Cortados\Image73.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13658" y="1772816"/>
            <a:ext cx="8515350" cy="1409700"/>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Tree>
    <p:extLst>
      <p:ext uri="{BB962C8B-B14F-4D97-AF65-F5344CB8AC3E}">
        <p14:creationId xmlns:p14="http://schemas.microsoft.com/office/powerpoint/2010/main" val="25321343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195"/>
                                        </p:tgtEl>
                                        <p:attrNameLst>
                                          <p:attrName>style.visibility</p:attrName>
                                        </p:attrNameLst>
                                      </p:cBhvr>
                                      <p:to>
                                        <p:strVal val="visible"/>
                                      </p:to>
                                    </p:set>
                                    <p:animEffect transition="in" filter="fade">
                                      <p:cBhvr>
                                        <p:cTn id="7" dur="500"/>
                                        <p:tgtEl>
                                          <p:spTgt spid="819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194"/>
                                        </p:tgtEl>
                                        <p:attrNameLst>
                                          <p:attrName>style.visibility</p:attrName>
                                        </p:attrNameLst>
                                      </p:cBhvr>
                                      <p:to>
                                        <p:strVal val="visible"/>
                                      </p:to>
                                    </p:set>
                                    <p:animEffect transition="in" filter="fade">
                                      <p:cBhvr>
                                        <p:cTn id="12" dur="500"/>
                                        <p:tgtEl>
                                          <p:spTgt spid="8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Belief Revision: An example</a:t>
            </a:r>
          </a:p>
        </p:txBody>
      </p:sp>
      <p:pic>
        <p:nvPicPr>
          <p:cNvPr id="11266" name="Picture 2" descr="C:\Users\Eduardo Fermé\Dropbox\ONGOING PAPERS\IJCAI - TUTORIAL CHINA\Textos Cortados\Image88.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11624" y="1857400"/>
            <a:ext cx="6681788" cy="2946400"/>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3" name="Slide Number Placeholder 2">
            <a:extLst>
              <a:ext uri="{FF2B5EF4-FFF2-40B4-BE49-F238E27FC236}">
                <a16:creationId xmlns:a16="http://schemas.microsoft.com/office/drawing/2014/main" id="{2542F8A8-16D1-48CC-99E3-76981C271B6E}"/>
              </a:ext>
            </a:extLst>
          </p:cNvPr>
          <p:cNvSpPr>
            <a:spLocks noGrp="1"/>
          </p:cNvSpPr>
          <p:nvPr>
            <p:ph type="sldNum" sz="quarter" idx="12"/>
          </p:nvPr>
        </p:nvSpPr>
        <p:spPr/>
        <p:txBody>
          <a:bodyPr/>
          <a:lstStyle/>
          <a:p>
            <a:fld id="{D57F1E4F-1CFF-5643-939E-02111984F565}" type="slidenum">
              <a:rPr lang="en-US" smtClean="0"/>
              <a:t>6</a:t>
            </a:fld>
            <a:endParaRPr lang="en-US" dirty="0"/>
          </a:p>
        </p:txBody>
      </p:sp>
    </p:spTree>
    <p:extLst>
      <p:ext uri="{BB962C8B-B14F-4D97-AF65-F5344CB8AC3E}">
        <p14:creationId xmlns:p14="http://schemas.microsoft.com/office/powerpoint/2010/main" val="37617201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fade">
                                      <p:cBhvr>
                                        <p:cTn id="7" dur="500"/>
                                        <p:tgtEl>
                                          <p:spTgt spid="112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CaixaDeTexto 22"/>
          <p:cNvSpPr txBox="1"/>
          <p:nvPr/>
        </p:nvSpPr>
        <p:spPr>
          <a:xfrm>
            <a:off x="5675198" y="2065730"/>
            <a:ext cx="18002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PT" sz="1800" b="0" i="0" u="none" strike="noStrike" kern="1200" cap="none" spc="0" normalizeH="0" baseline="0" noProof="0" dirty="0" err="1">
                <a:ln>
                  <a:noFill/>
                </a:ln>
                <a:solidFill>
                  <a:prstClr val="white"/>
                </a:solidFill>
                <a:effectLst/>
                <a:uLnTx/>
                <a:uFillTx/>
                <a:latin typeface="Century Gothic" panose="020B0502020202020204"/>
                <a:ea typeface="+mn-ea"/>
                <a:cs typeface="+mn-cs"/>
              </a:rPr>
              <a:t>Postulates</a:t>
            </a:r>
            <a:endParaRPr kumimoji="0" lang="pt-PT" sz="1800" b="0" i="0" u="none" strike="noStrike" kern="1200" cap="none" spc="0" normalizeH="0" baseline="0" noProof="0" dirty="0">
              <a:ln>
                <a:noFill/>
              </a:ln>
              <a:solidFill>
                <a:prstClr val="white"/>
              </a:solidFill>
              <a:effectLst/>
              <a:uLnTx/>
              <a:uFillTx/>
              <a:latin typeface="Century Gothic" panose="020B0502020202020204"/>
              <a:ea typeface="+mn-ea"/>
              <a:cs typeface="+mn-cs"/>
            </a:endParaRPr>
          </a:p>
        </p:txBody>
      </p:sp>
      <p:sp>
        <p:nvSpPr>
          <p:cNvPr id="29" name="CaixaDeTexto 28"/>
          <p:cNvSpPr txBox="1"/>
          <p:nvPr/>
        </p:nvSpPr>
        <p:spPr>
          <a:xfrm>
            <a:off x="3082910" y="3577898"/>
            <a:ext cx="18002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PT" sz="1800" b="0" i="0" u="none" strike="noStrike" kern="1200" cap="none" spc="0" normalizeH="0" baseline="0" noProof="0" dirty="0" err="1">
                <a:ln>
                  <a:noFill/>
                </a:ln>
                <a:solidFill>
                  <a:prstClr val="white"/>
                </a:solidFill>
                <a:effectLst/>
                <a:uLnTx/>
                <a:uFillTx/>
                <a:latin typeface="Century Gothic" panose="020B0502020202020204"/>
                <a:ea typeface="+mn-ea"/>
                <a:cs typeface="+mn-cs"/>
              </a:rPr>
              <a:t>Partial</a:t>
            </a:r>
            <a:r>
              <a:rPr kumimoji="0" lang="pt-PT" sz="1800" b="0" i="0" u="none" strike="noStrike" kern="1200" cap="none" spc="0" normalizeH="0" baseline="0" noProof="0" dirty="0">
                <a:ln>
                  <a:noFill/>
                </a:ln>
                <a:solidFill>
                  <a:prstClr val="white"/>
                </a:solidFill>
                <a:effectLst/>
                <a:uLnTx/>
                <a:uFillTx/>
                <a:latin typeface="Century Gothic" panose="020B0502020202020204"/>
                <a:ea typeface="+mn-ea"/>
                <a:cs typeface="+mn-cs"/>
              </a:rPr>
              <a:t> </a:t>
            </a:r>
            <a:r>
              <a:rPr kumimoji="0" lang="pt-PT" sz="1800" b="0" i="0" u="none" strike="noStrike" kern="1200" cap="none" spc="0" normalizeH="0" baseline="0" noProof="0" dirty="0" err="1">
                <a:ln>
                  <a:noFill/>
                </a:ln>
                <a:solidFill>
                  <a:prstClr val="white"/>
                </a:solidFill>
                <a:effectLst/>
                <a:uLnTx/>
                <a:uFillTx/>
                <a:latin typeface="Century Gothic" panose="020B0502020202020204"/>
                <a:ea typeface="+mn-ea"/>
                <a:cs typeface="+mn-cs"/>
              </a:rPr>
              <a:t>Meet</a:t>
            </a:r>
            <a:endParaRPr kumimoji="0" lang="pt-PT" sz="1800" b="0" i="0" u="none" strike="noStrike" kern="1200" cap="none" spc="0" normalizeH="0" baseline="0" noProof="0" dirty="0">
              <a:ln>
                <a:noFill/>
              </a:ln>
              <a:solidFill>
                <a:prstClr val="white"/>
              </a:solidFill>
              <a:effectLst/>
              <a:uLnTx/>
              <a:uFillTx/>
              <a:latin typeface="Century Gothic" panose="020B0502020202020204"/>
              <a:ea typeface="+mn-ea"/>
              <a:cs typeface="+mn-cs"/>
            </a:endParaRPr>
          </a:p>
        </p:txBody>
      </p:sp>
      <p:sp>
        <p:nvSpPr>
          <p:cNvPr id="30" name="CaixaDeTexto 29"/>
          <p:cNvSpPr txBox="1"/>
          <p:nvPr/>
        </p:nvSpPr>
        <p:spPr>
          <a:xfrm>
            <a:off x="4307046" y="6098178"/>
            <a:ext cx="18002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PT" sz="1800" b="0" i="0" u="none" strike="noStrike" kern="1200" cap="none" spc="0" normalizeH="0" baseline="0" noProof="0" dirty="0" err="1">
                <a:ln>
                  <a:noFill/>
                </a:ln>
                <a:solidFill>
                  <a:prstClr val="white"/>
                </a:solidFill>
                <a:effectLst/>
                <a:uLnTx/>
                <a:uFillTx/>
                <a:latin typeface="Century Gothic" panose="020B0502020202020204"/>
                <a:ea typeface="+mn-ea"/>
                <a:cs typeface="+mn-cs"/>
              </a:rPr>
              <a:t>Safe/Kernel</a:t>
            </a:r>
          </a:p>
        </p:txBody>
      </p:sp>
      <p:sp>
        <p:nvSpPr>
          <p:cNvPr id="31" name="CaixaDeTexto 30"/>
          <p:cNvSpPr txBox="1"/>
          <p:nvPr/>
        </p:nvSpPr>
        <p:spPr>
          <a:xfrm>
            <a:off x="8411502" y="3433883"/>
            <a:ext cx="1800200"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PT" sz="1800" b="0" i="0" u="none" strike="noStrike" kern="1200" cap="none" spc="0" normalizeH="0" baseline="0" noProof="0" dirty="0" err="1">
                <a:ln>
                  <a:noFill/>
                </a:ln>
                <a:solidFill>
                  <a:prstClr val="white"/>
                </a:solidFill>
                <a:effectLst/>
                <a:uLnTx/>
                <a:uFillTx/>
                <a:latin typeface="Century Gothic" panose="020B0502020202020204"/>
                <a:ea typeface="+mn-ea"/>
                <a:cs typeface="+mn-cs"/>
              </a:rPr>
              <a:t>Epistemic</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PT" sz="1800" b="0" i="0" u="none" strike="noStrike" kern="1200" cap="none" spc="0" normalizeH="0" baseline="0" noProof="0" dirty="0" err="1">
                <a:ln>
                  <a:noFill/>
                </a:ln>
                <a:solidFill>
                  <a:prstClr val="white"/>
                </a:solidFill>
                <a:effectLst/>
                <a:uLnTx/>
                <a:uFillTx/>
                <a:latin typeface="Century Gothic" panose="020B0502020202020204"/>
                <a:ea typeface="+mn-ea"/>
                <a:cs typeface="+mn-cs"/>
              </a:rPr>
              <a:t>Entrenchment</a:t>
            </a:r>
          </a:p>
        </p:txBody>
      </p:sp>
      <p:sp>
        <p:nvSpPr>
          <p:cNvPr id="32" name="CaixaDeTexto 31"/>
          <p:cNvSpPr txBox="1"/>
          <p:nvPr/>
        </p:nvSpPr>
        <p:spPr>
          <a:xfrm>
            <a:off x="6899334" y="6098179"/>
            <a:ext cx="1800200"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PT" sz="1800" b="0" i="0" u="none" strike="noStrike" kern="1200" cap="none" spc="0" normalizeH="0" baseline="0" noProof="0" dirty="0" err="1">
                <a:ln>
                  <a:noFill/>
                </a:ln>
                <a:solidFill>
                  <a:prstClr val="white"/>
                </a:solidFill>
                <a:effectLst/>
                <a:uLnTx/>
                <a:uFillTx/>
                <a:latin typeface="Century Gothic" panose="020B0502020202020204"/>
                <a:ea typeface="+mn-ea"/>
                <a:cs typeface="+mn-cs"/>
              </a:rPr>
              <a:t>Possible</a:t>
            </a:r>
            <a:r>
              <a:rPr kumimoji="0" lang="pt-PT" sz="1800" b="0" i="0" u="none" strike="noStrike" kern="1200" cap="none" spc="0" normalizeH="0" baseline="0" noProof="0" dirty="0">
                <a:ln>
                  <a:noFill/>
                </a:ln>
                <a:solidFill>
                  <a:prstClr val="white"/>
                </a:solidFill>
                <a:effectLst/>
                <a:uLnTx/>
                <a:uFillTx/>
                <a:latin typeface="Century Gothic" panose="020B0502020202020204"/>
                <a:ea typeface="+mn-ea"/>
                <a:cs typeface="+mn-cs"/>
              </a:rPr>
              <a:t> </a:t>
            </a:r>
            <a:r>
              <a:rPr kumimoji="0" lang="pt-PT" sz="1800" b="0" i="0" u="none" strike="noStrike" kern="1200" cap="none" spc="0" normalizeH="0" baseline="0" noProof="0" dirty="0" err="1">
                <a:ln>
                  <a:noFill/>
                </a:ln>
                <a:solidFill>
                  <a:prstClr val="white"/>
                </a:solidFill>
                <a:effectLst/>
                <a:uLnTx/>
                <a:uFillTx/>
                <a:latin typeface="Century Gothic" panose="020B0502020202020204"/>
                <a:ea typeface="+mn-ea"/>
                <a:cs typeface="+mn-cs"/>
              </a:rPr>
              <a:t>Worlds</a:t>
            </a:r>
            <a:endParaRPr kumimoji="0" lang="pt-PT" sz="1800" b="0" i="0" u="none" strike="noStrike" kern="1200" cap="none" spc="0" normalizeH="0" baseline="0" noProof="0" dirty="0">
              <a:ln>
                <a:noFill/>
              </a:ln>
              <a:solidFill>
                <a:prstClr val="white"/>
              </a:solidFill>
              <a:effectLst/>
              <a:uLnTx/>
              <a:uFillTx/>
              <a:latin typeface="Century Gothic" panose="020B0502020202020204"/>
              <a:ea typeface="+mn-ea"/>
              <a:cs typeface="+mn-cs"/>
            </a:endParaRPr>
          </a:p>
        </p:txBody>
      </p:sp>
      <p:grpSp>
        <p:nvGrpSpPr>
          <p:cNvPr id="2" name="Grupo 34"/>
          <p:cNvGrpSpPr/>
          <p:nvPr/>
        </p:nvGrpSpPr>
        <p:grpSpPr>
          <a:xfrm>
            <a:off x="4677703" y="2419422"/>
            <a:ext cx="3739547" cy="3562764"/>
            <a:chOff x="3214464" y="1550444"/>
            <a:chExt cx="3739547" cy="3562764"/>
          </a:xfrm>
        </p:grpSpPr>
        <p:grpSp>
          <p:nvGrpSpPr>
            <p:cNvPr id="3" name="Grupo 21"/>
            <p:cNvGrpSpPr/>
            <p:nvPr/>
          </p:nvGrpSpPr>
          <p:grpSpPr>
            <a:xfrm>
              <a:off x="3214464" y="1550444"/>
              <a:ext cx="3733800" cy="3560400"/>
              <a:chOff x="2782416" y="1550444"/>
              <a:chExt cx="3733800" cy="3560400"/>
            </a:xfrm>
          </p:grpSpPr>
          <p:sp>
            <p:nvSpPr>
              <p:cNvPr id="43" name="Regular Pentagon 33"/>
              <p:cNvSpPr/>
              <p:nvPr/>
            </p:nvSpPr>
            <p:spPr>
              <a:xfrm>
                <a:off x="2782416" y="1550444"/>
                <a:ext cx="3733800" cy="3560400"/>
              </a:xfrm>
              <a:prstGeom prst="pentagon">
                <a:avLst/>
              </a:prstGeom>
              <a:ln w="3175">
                <a:solidFill>
                  <a:schemeClr val="bg2">
                    <a:lumMod val="20000"/>
                    <a:lumOff val="80000"/>
                  </a:schemeClr>
                </a:solidFill>
              </a:ln>
              <a:effectLst>
                <a:glow rad="228600">
                  <a:schemeClr val="bg2">
                    <a:lumMod val="20000"/>
                    <a:lumOff val="80000"/>
                    <a:alpha val="40000"/>
                  </a:schemeClr>
                </a:glow>
              </a:effectLst>
            </p:spPr>
            <p:style>
              <a:lnRef idx="1">
                <a:schemeClr val="accent1"/>
              </a:lnRef>
              <a:fillRef idx="1002">
                <a:schemeClr val="lt2"/>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w="12700">
                    <a:solidFill>
                      <a:srgbClr val="F8F8F8">
                        <a:satMod val="155000"/>
                      </a:srgbClr>
                    </a:solidFill>
                    <a:prstDash val="solid"/>
                  </a:ln>
                  <a:solidFill>
                    <a:srgbClr val="000000">
                      <a:tint val="85000"/>
                      <a:satMod val="155000"/>
                    </a:srgbClr>
                  </a:solidFill>
                  <a:effectLst>
                    <a:outerShdw blurRad="41275" dist="20320" dir="1800000" algn="tl" rotWithShape="0">
                      <a:srgbClr val="000000">
                        <a:alpha val="40000"/>
                      </a:srgbClr>
                    </a:outerShdw>
                  </a:effectLst>
                  <a:uLnTx/>
                  <a:uFillTx/>
                  <a:latin typeface="Century Gothic" panose="020B0502020202020204"/>
                  <a:ea typeface="+mn-ea"/>
                  <a:cs typeface="+mn-cs"/>
                </a:endParaRPr>
              </a:p>
            </p:txBody>
          </p:sp>
          <p:sp>
            <p:nvSpPr>
              <p:cNvPr id="44" name="Regular Pentagon 43"/>
              <p:cNvSpPr>
                <a:spLocks noChangeAspect="1"/>
              </p:cNvSpPr>
              <p:nvPr/>
            </p:nvSpPr>
            <p:spPr>
              <a:xfrm>
                <a:off x="3415662" y="2239303"/>
                <a:ext cx="2426970" cy="2314260"/>
              </a:xfrm>
              <a:prstGeom prst="pentagon">
                <a:avLst/>
              </a:prstGeom>
            </p:spPr>
            <p:style>
              <a:lnRef idx="1">
                <a:schemeClr val="dk1"/>
              </a:lnRef>
              <a:fillRef idx="1002">
                <a:schemeClr val="lt2"/>
              </a:fillRef>
              <a:effectRef idx="1">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p:txBody>
          </p:sp>
          <p:sp>
            <p:nvSpPr>
              <p:cNvPr id="45" name="Regular Pentagon 44"/>
              <p:cNvSpPr>
                <a:spLocks noChangeAspect="1"/>
              </p:cNvSpPr>
              <p:nvPr/>
            </p:nvSpPr>
            <p:spPr>
              <a:xfrm>
                <a:off x="4069077" y="2925201"/>
                <a:ext cx="1120140" cy="1068120"/>
              </a:xfrm>
              <a:prstGeom prst="pentagon">
                <a:avLst/>
              </a:prstGeom>
            </p:spPr>
            <p:style>
              <a:lnRef idx="1">
                <a:schemeClr val="dk1"/>
              </a:lnRef>
              <a:fillRef idx="1002">
                <a:schemeClr val="lt2"/>
              </a:fillRef>
              <a:effectRef idx="1">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p:txBody>
          </p:sp>
        </p:grpSp>
        <p:grpSp>
          <p:nvGrpSpPr>
            <p:cNvPr id="4" name="Group 45"/>
            <p:cNvGrpSpPr/>
            <p:nvPr/>
          </p:nvGrpSpPr>
          <p:grpSpPr>
            <a:xfrm>
              <a:off x="3226340" y="1556794"/>
              <a:ext cx="3727671" cy="3556414"/>
              <a:chOff x="2794292" y="1556794"/>
              <a:chExt cx="3727671" cy="3556414"/>
            </a:xfrm>
          </p:grpSpPr>
          <p:cxnSp>
            <p:nvCxnSpPr>
              <p:cNvPr id="38" name="Straight Connector 26"/>
              <p:cNvCxnSpPr/>
              <p:nvPr/>
            </p:nvCxnSpPr>
            <p:spPr>
              <a:xfrm rot="16200000" flipH="1">
                <a:off x="3669804" y="2530996"/>
                <a:ext cx="1948406" cy="1"/>
              </a:xfrm>
              <a:prstGeom prst="line">
                <a:avLst/>
              </a:prstGeom>
              <a:ln/>
            </p:spPr>
            <p:style>
              <a:lnRef idx="2">
                <a:schemeClr val="accent6"/>
              </a:lnRef>
              <a:fillRef idx="0">
                <a:schemeClr val="accent6"/>
              </a:fillRef>
              <a:effectRef idx="1">
                <a:schemeClr val="accent6"/>
              </a:effectRef>
              <a:fontRef idx="minor">
                <a:schemeClr val="tx1"/>
              </a:fontRef>
            </p:style>
          </p:cxnSp>
          <p:cxnSp>
            <p:nvCxnSpPr>
              <p:cNvPr id="39" name="Straight Connector 34"/>
              <p:cNvCxnSpPr/>
              <p:nvPr/>
            </p:nvCxnSpPr>
            <p:spPr>
              <a:xfrm flipH="1">
                <a:off x="4652153" y="2894699"/>
                <a:ext cx="1869810" cy="606309"/>
              </a:xfrm>
              <a:prstGeom prst="line">
                <a:avLst/>
              </a:prstGeom>
              <a:ln/>
            </p:spPr>
            <p:style>
              <a:lnRef idx="2">
                <a:schemeClr val="accent6"/>
              </a:lnRef>
              <a:fillRef idx="0">
                <a:schemeClr val="accent6"/>
              </a:fillRef>
              <a:effectRef idx="1">
                <a:schemeClr val="accent6"/>
              </a:effectRef>
              <a:fontRef idx="minor">
                <a:schemeClr val="tx1"/>
              </a:fontRef>
            </p:style>
          </p:cxnSp>
          <p:cxnSp>
            <p:nvCxnSpPr>
              <p:cNvPr id="40" name="Straight Connector 35"/>
              <p:cNvCxnSpPr/>
              <p:nvPr/>
            </p:nvCxnSpPr>
            <p:spPr>
              <a:xfrm rot="16200000" flipV="1">
                <a:off x="4417599" y="3714356"/>
                <a:ext cx="1595312" cy="1153995"/>
              </a:xfrm>
              <a:prstGeom prst="line">
                <a:avLst/>
              </a:prstGeom>
              <a:ln/>
            </p:spPr>
            <p:style>
              <a:lnRef idx="2">
                <a:schemeClr val="accent6"/>
              </a:lnRef>
              <a:fillRef idx="0">
                <a:schemeClr val="accent6"/>
              </a:fillRef>
              <a:effectRef idx="1">
                <a:schemeClr val="accent6"/>
              </a:effectRef>
              <a:fontRef idx="minor">
                <a:schemeClr val="tx1"/>
              </a:fontRef>
            </p:style>
          </p:cxnSp>
          <p:cxnSp>
            <p:nvCxnSpPr>
              <p:cNvPr id="41" name="Straight Connector 36"/>
              <p:cNvCxnSpPr/>
              <p:nvPr/>
            </p:nvCxnSpPr>
            <p:spPr>
              <a:xfrm rot="5400000" flipH="1" flipV="1">
                <a:off x="3264687" y="3738834"/>
                <a:ext cx="1602259" cy="1146490"/>
              </a:xfrm>
              <a:prstGeom prst="line">
                <a:avLst/>
              </a:prstGeom>
              <a:ln/>
            </p:spPr>
            <p:style>
              <a:lnRef idx="2">
                <a:schemeClr val="accent6"/>
              </a:lnRef>
              <a:fillRef idx="0">
                <a:schemeClr val="accent6"/>
              </a:fillRef>
              <a:effectRef idx="1">
                <a:schemeClr val="accent6"/>
              </a:effectRef>
              <a:fontRef idx="minor">
                <a:schemeClr val="tx1"/>
              </a:fontRef>
            </p:style>
          </p:cxnSp>
          <p:cxnSp>
            <p:nvCxnSpPr>
              <p:cNvPr id="42" name="Straight Connector 37"/>
              <p:cNvCxnSpPr/>
              <p:nvPr/>
            </p:nvCxnSpPr>
            <p:spPr>
              <a:xfrm>
                <a:off x="2794292" y="2915885"/>
                <a:ext cx="1849716" cy="585123"/>
              </a:xfrm>
              <a:prstGeom prst="line">
                <a:avLst/>
              </a:prstGeom>
              <a:ln/>
            </p:spPr>
            <p:style>
              <a:lnRef idx="2">
                <a:schemeClr val="accent6"/>
              </a:lnRef>
              <a:fillRef idx="0">
                <a:schemeClr val="accent6"/>
              </a:fillRef>
              <a:effectRef idx="1">
                <a:schemeClr val="accent6"/>
              </a:effectRef>
              <a:fontRef idx="minor">
                <a:schemeClr val="tx1"/>
              </a:fontRef>
            </p:style>
          </p:cxnSp>
        </p:grpSp>
      </p:grpSp>
      <p:sp>
        <p:nvSpPr>
          <p:cNvPr id="46" name="TextBox 51"/>
          <p:cNvSpPr txBox="1"/>
          <p:nvPr/>
        </p:nvSpPr>
        <p:spPr>
          <a:xfrm>
            <a:off x="1919536" y="332656"/>
            <a:ext cx="2514600" cy="110799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600" b="1" i="0" u="none" strike="noStrike" kern="1200" cap="none" spc="0" normalizeH="0" baseline="0" noProof="0" dirty="0">
                <a:ln>
                  <a:noFill/>
                </a:ln>
                <a:solidFill>
                  <a:prstClr val="white"/>
                </a:solidFill>
                <a:effectLst>
                  <a:reflection blurRad="6350" stA="50000" endA="300" endPos="50000" dist="29997" dir="5400000" sy="-100000" algn="bl" rotWithShape="0"/>
                </a:effectLst>
                <a:uLnTx/>
                <a:uFillTx/>
                <a:latin typeface="Century Gothic" panose="020B0502020202020204"/>
                <a:ea typeface="+mn-ea"/>
                <a:cs typeface="+mn-cs"/>
              </a:rPr>
              <a:t>AGM</a:t>
            </a:r>
            <a:endParaRPr kumimoji="0" lang="en-US" sz="4400" b="1" i="0" u="none" strike="noStrike" kern="1200" cap="none" spc="0" normalizeH="0" baseline="0" noProof="0" dirty="0">
              <a:ln>
                <a:noFill/>
              </a:ln>
              <a:solidFill>
                <a:prstClr val="white"/>
              </a:solidFill>
              <a:effectLst>
                <a:reflection blurRad="6350" stA="50000" endA="300" endPos="50000" dist="29997" dir="5400000" sy="-100000" algn="bl" rotWithShape="0"/>
              </a:effectLst>
              <a:uLnTx/>
              <a:uFillTx/>
              <a:latin typeface="Century Gothic" panose="020B0502020202020204"/>
              <a:ea typeface="+mn-ea"/>
              <a:cs typeface="+mn-cs"/>
            </a:endParaRPr>
          </a:p>
        </p:txBody>
      </p:sp>
      <p:sp>
        <p:nvSpPr>
          <p:cNvPr id="20" name="Subtitle 2"/>
          <p:cNvSpPr txBox="1">
            <a:spLocks/>
          </p:cNvSpPr>
          <p:nvPr/>
        </p:nvSpPr>
        <p:spPr>
          <a:xfrm>
            <a:off x="5393300" y="517337"/>
            <a:ext cx="4818402" cy="657394"/>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marL="0" indent="0" algn="ctr">
              <a:spcBef>
                <a:spcPts val="800"/>
              </a:spcBef>
              <a:buClr>
                <a:srgbClr val="F2F2F2"/>
              </a:buClr>
              <a:buFont typeface="Arial" charset="0"/>
              <a:buNone/>
              <a:defRPr lang="pt-PT" sz="3200" dirty="0">
                <a:ln w="19050">
                  <a:solidFill>
                    <a:schemeClr val="tx2">
                      <a:tint val="1000"/>
                    </a:schemeClr>
                  </a:solidFill>
                  <a:prstDash val="solid"/>
                </a:ln>
                <a:effectLst>
                  <a:outerShdw blurRad="50000" dist="50800" dir="7500000" algn="tl">
                    <a:srgbClr val="000000">
                      <a:shade val="5000"/>
                      <a:alpha val="35000"/>
                    </a:srgbClr>
                  </a:outerShdw>
                </a:effectLst>
                <a:latin typeface="+mn-lt"/>
                <a:cs typeface="+mn-cs"/>
              </a:defRPr>
            </a:lvl1pPr>
            <a:lvl2pPr indent="0" algn="ctr">
              <a:spcBef>
                <a:spcPts val="700"/>
              </a:spcBef>
              <a:buClr>
                <a:srgbClr val="F2F2F2"/>
              </a:buClr>
              <a:buFont typeface="Arial" charset="0"/>
              <a:buNone/>
              <a:defRPr sz="2800">
                <a:latin typeface="+mn-lt"/>
                <a:cs typeface="+mn-cs"/>
              </a:defRPr>
            </a:lvl2pPr>
            <a:lvl3pPr indent="0" algn="ctr">
              <a:spcBef>
                <a:spcPts val="600"/>
              </a:spcBef>
              <a:buClr>
                <a:srgbClr val="F2F2F2"/>
              </a:buClr>
              <a:buFont typeface="Arial" charset="0"/>
              <a:buNone/>
              <a:defRPr sz="2400">
                <a:latin typeface="+mn-lt"/>
                <a:cs typeface="+mn-cs"/>
              </a:defRPr>
            </a:lvl3pPr>
            <a:lvl4pPr indent="0" algn="ctr">
              <a:spcBef>
                <a:spcPts val="500"/>
              </a:spcBef>
              <a:buClr>
                <a:srgbClr val="F2F2F2"/>
              </a:buClr>
              <a:buFont typeface="Arial" charset="0"/>
              <a:buNone/>
              <a:defRPr sz="2000">
                <a:latin typeface="+mn-lt"/>
                <a:cs typeface="+mn-cs"/>
              </a:defRPr>
            </a:lvl4pPr>
            <a:lvl5pPr indent="0" algn="ctr">
              <a:spcBef>
                <a:spcPts val="500"/>
              </a:spcBef>
              <a:buClr>
                <a:srgbClr val="F2F2F2"/>
              </a:buClr>
              <a:buFont typeface="Arial" charset="0"/>
              <a:buNone/>
              <a:defRPr sz="2000">
                <a:latin typeface="+mn-lt"/>
                <a:cs typeface="+mn-cs"/>
              </a:defRPr>
            </a:lvl5pPr>
            <a:lvl6pPr indent="0" algn="ctr" defTabSz="449263" fontAlgn="base">
              <a:lnSpc>
                <a:spcPct val="92000"/>
              </a:lnSpc>
              <a:spcBef>
                <a:spcPts val="500"/>
              </a:spcBef>
              <a:spcAft>
                <a:spcPct val="0"/>
              </a:spcAft>
              <a:buClr>
                <a:srgbClr val="F2F2F2"/>
              </a:buClr>
              <a:buSzPct val="100000"/>
              <a:buFont typeface="Arial" charset="0"/>
              <a:buNone/>
              <a:defRPr sz="2000">
                <a:solidFill>
                  <a:srgbClr val="F2F2F2"/>
                </a:solidFill>
                <a:latin typeface="+mn-lt"/>
                <a:cs typeface="+mn-cs"/>
              </a:defRPr>
            </a:lvl6pPr>
            <a:lvl7pPr indent="0" algn="ctr" defTabSz="449263" fontAlgn="base">
              <a:lnSpc>
                <a:spcPct val="92000"/>
              </a:lnSpc>
              <a:spcBef>
                <a:spcPts val="500"/>
              </a:spcBef>
              <a:spcAft>
                <a:spcPct val="0"/>
              </a:spcAft>
              <a:buClr>
                <a:srgbClr val="F2F2F2"/>
              </a:buClr>
              <a:buSzPct val="100000"/>
              <a:buFont typeface="Arial" charset="0"/>
              <a:buNone/>
              <a:defRPr sz="2000">
                <a:solidFill>
                  <a:srgbClr val="F2F2F2"/>
                </a:solidFill>
                <a:latin typeface="+mn-lt"/>
                <a:cs typeface="+mn-cs"/>
              </a:defRPr>
            </a:lvl7pPr>
            <a:lvl8pPr indent="0" algn="ctr" defTabSz="449263" fontAlgn="base">
              <a:lnSpc>
                <a:spcPct val="92000"/>
              </a:lnSpc>
              <a:spcBef>
                <a:spcPts val="500"/>
              </a:spcBef>
              <a:spcAft>
                <a:spcPct val="0"/>
              </a:spcAft>
              <a:buClr>
                <a:srgbClr val="F2F2F2"/>
              </a:buClr>
              <a:buSzPct val="100000"/>
              <a:buFont typeface="Arial" charset="0"/>
              <a:buNone/>
              <a:defRPr sz="2000">
                <a:solidFill>
                  <a:srgbClr val="F2F2F2"/>
                </a:solidFill>
                <a:latin typeface="+mn-lt"/>
                <a:cs typeface="+mn-cs"/>
              </a:defRPr>
            </a:lvl8pPr>
            <a:lvl9pPr indent="0" algn="ctr" defTabSz="449263" fontAlgn="base">
              <a:lnSpc>
                <a:spcPct val="92000"/>
              </a:lnSpc>
              <a:spcBef>
                <a:spcPts val="500"/>
              </a:spcBef>
              <a:spcAft>
                <a:spcPct val="0"/>
              </a:spcAft>
              <a:buClr>
                <a:srgbClr val="F2F2F2"/>
              </a:buClr>
              <a:buSzPct val="100000"/>
              <a:buFont typeface="Arial" charset="0"/>
              <a:buNone/>
              <a:defRPr sz="2000">
                <a:solidFill>
                  <a:srgbClr val="F2F2F2"/>
                </a:solidFill>
                <a:latin typeface="+mn-lt"/>
                <a:cs typeface="+mn-cs"/>
              </a:defRPr>
            </a:lvl9pPr>
          </a:lstStyle>
          <a:p>
            <a:pPr marL="0" marR="0" lvl="0" indent="0" algn="l" defTabSz="914400" rtl="0" eaLnBrk="1" fontAlgn="auto" latinLnBrk="0" hangingPunct="1">
              <a:lnSpc>
                <a:spcPct val="100000"/>
              </a:lnSpc>
              <a:spcBef>
                <a:spcPts val="800"/>
              </a:spcBef>
              <a:spcAft>
                <a:spcPts val="0"/>
              </a:spcAft>
              <a:buClr>
                <a:srgbClr val="F2F2F2"/>
              </a:buClr>
              <a:buSzTx/>
              <a:buFont typeface="Arial" charset="0"/>
              <a:buNone/>
              <a:tabLst/>
              <a:defRPr/>
            </a:pPr>
            <a:r>
              <a:rPr kumimoji="0" lang="en-GB" sz="3200" b="0" i="0" u="none" strike="noStrike" kern="1200" cap="none" spc="0" normalizeH="0" baseline="0" noProof="0" dirty="0">
                <a:ln w="19050">
                  <a:solidFill>
                    <a:srgbClr val="F8F8F8">
                      <a:tint val="1000"/>
                    </a:srgbClr>
                  </a:solidFill>
                  <a:prstDash val="solid"/>
                </a:ln>
                <a:solidFill>
                  <a:prstClr val="white"/>
                </a:solidFill>
                <a:effectLst>
                  <a:outerShdw blurRad="50000" dist="50800" dir="7500000" algn="tl">
                    <a:srgbClr val="000000">
                      <a:shade val="5000"/>
                      <a:alpha val="35000"/>
                    </a:srgbClr>
                  </a:outerShdw>
                </a:effectLst>
                <a:uLnTx/>
                <a:uFillTx/>
                <a:latin typeface="Century Gothic" panose="020B0502020202020204"/>
                <a:ea typeface="+mn-ea"/>
                <a:cs typeface="+mn-cs"/>
              </a:rPr>
              <a:t>5 different equivalent presentations </a:t>
            </a:r>
          </a:p>
        </p:txBody>
      </p:sp>
      <p:sp>
        <p:nvSpPr>
          <p:cNvPr id="5" name="Slide Number Placeholder 4">
            <a:extLst>
              <a:ext uri="{FF2B5EF4-FFF2-40B4-BE49-F238E27FC236}">
                <a16:creationId xmlns:a16="http://schemas.microsoft.com/office/drawing/2014/main" id="{18E2CEFE-A1EA-476A-9B86-9C5D778BF86E}"/>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D57F1E4F-1CFF-5643-939E-02111984F565}" type="slidenum">
              <a:rPr kumimoji="0" lang="en-US" sz="2800" b="0" i="0" u="none" strike="noStrike" kern="1200" cap="none" spc="0" normalizeH="0" baseline="0" noProof="0" smtClean="0">
                <a:ln>
                  <a:noFill/>
                </a:ln>
                <a:solidFill>
                  <a:prstClr val="white">
                    <a:tint val="75000"/>
                  </a:prstClr>
                </a:solidFill>
                <a:effectLst/>
                <a:uLnTx/>
                <a:uFillTx/>
                <a:latin typeface="Century Gothic" panose="020B050202020202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60</a:t>
            </a:fld>
            <a:endParaRPr kumimoji="0" lang="en-US" sz="2800" b="0" i="0" u="none" strike="noStrike" kern="1200" cap="none" spc="0" normalizeH="0" baseline="0" noProof="0" dirty="0">
              <a:ln>
                <a:noFill/>
              </a:ln>
              <a:solidFill>
                <a:prstClr val="white">
                  <a:tint val="75000"/>
                </a:prstClr>
              </a:solidFill>
              <a:effectLst/>
              <a:uLnTx/>
              <a:uFillTx/>
              <a:latin typeface="Century Gothic" panose="020B0502020202020204"/>
              <a:ea typeface="+mn-ea"/>
              <a:cs typeface="+mn-cs"/>
            </a:endParaRPr>
          </a:p>
        </p:txBody>
      </p:sp>
    </p:spTree>
    <p:extLst>
      <p:ext uri="{BB962C8B-B14F-4D97-AF65-F5344CB8AC3E}">
        <p14:creationId xmlns:p14="http://schemas.microsoft.com/office/powerpoint/2010/main" val="2892054015"/>
      </p:ext>
    </p:extLst>
  </p:cSld>
  <p:clrMapOvr>
    <a:masterClrMapping/>
  </p:clrMapOvr>
  <mc:AlternateContent xmlns:mc="http://schemas.openxmlformats.org/markup-compatibility/2006" xmlns:p14="http://schemas.microsoft.com/office/powerpoint/2010/main">
    <mc:Choice Requires="p14">
      <p:transition spd="slow" p14:dur="2000">
        <p14:flythrough/>
      </p:transition>
    </mc:Choice>
    <mc:Fallback xmlns="">
      <p:transition spd="slow">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CaixaDeTexto 22"/>
          <p:cNvSpPr txBox="1"/>
          <p:nvPr/>
        </p:nvSpPr>
        <p:spPr>
          <a:xfrm>
            <a:off x="5675198" y="2065730"/>
            <a:ext cx="1800200" cy="369332"/>
          </a:xfrm>
          <a:prstGeom prst="rect">
            <a:avLst/>
          </a:prstGeom>
          <a:noFill/>
        </p:spPr>
        <p:txBody>
          <a:bodyPr wrap="square" rtlCol="0">
            <a:spAutoFit/>
          </a:bodyPr>
          <a:lstStyle>
            <a:defPPr>
              <a:defRPr lang="en-US"/>
            </a:defPPr>
            <a:lvl1pPr marR="0" lvl="0" indent="0" algn="ctr" fontAlgn="auto">
              <a:lnSpc>
                <a:spcPct val="100000"/>
              </a:lnSpc>
              <a:spcBef>
                <a:spcPts val="0"/>
              </a:spcBef>
              <a:spcAft>
                <a:spcPts val="0"/>
              </a:spcAft>
              <a:buClrTx/>
              <a:buSzTx/>
              <a:buFontTx/>
              <a:buNone/>
              <a:tabLst/>
              <a:defRPr kumimoji="0" b="0" i="0" u="none" strike="noStrike" cap="none" spc="0" normalizeH="0" baseline="0">
                <a:ln>
                  <a:noFill/>
                </a:ln>
                <a:solidFill>
                  <a:prstClr val="white"/>
                </a:solidFill>
                <a:effectLst/>
                <a:uLnTx/>
                <a:uFillTx/>
                <a:latin typeface="Century Gothic" panose="020B0502020202020204"/>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PT" sz="1800" b="0" i="0" u="none" strike="noStrike" kern="1200" cap="none" spc="0" normalizeH="0" baseline="0" noProof="0" dirty="0" err="1">
                <a:ln>
                  <a:noFill/>
                </a:ln>
                <a:solidFill>
                  <a:prstClr val="white"/>
                </a:solidFill>
                <a:effectLst/>
                <a:uLnTx/>
                <a:uFillTx/>
                <a:latin typeface="Century Gothic" panose="020B0502020202020204"/>
                <a:ea typeface="+mn-ea"/>
                <a:cs typeface="+mn-cs"/>
              </a:rPr>
              <a:t>Postulates</a:t>
            </a:r>
            <a:endParaRPr kumimoji="0" lang="pt-PT" sz="1800" b="0" i="0" u="none" strike="noStrike" kern="1200" cap="none" spc="0" normalizeH="0" baseline="0" noProof="0" dirty="0">
              <a:ln>
                <a:noFill/>
              </a:ln>
              <a:solidFill>
                <a:prstClr val="white"/>
              </a:solidFill>
              <a:effectLst/>
              <a:uLnTx/>
              <a:uFillTx/>
              <a:latin typeface="Century Gothic" panose="020B0502020202020204"/>
              <a:ea typeface="+mn-ea"/>
              <a:cs typeface="+mn-cs"/>
            </a:endParaRPr>
          </a:p>
        </p:txBody>
      </p:sp>
      <p:sp>
        <p:nvSpPr>
          <p:cNvPr id="29" name="CaixaDeTexto 28"/>
          <p:cNvSpPr txBox="1"/>
          <p:nvPr/>
        </p:nvSpPr>
        <p:spPr>
          <a:xfrm>
            <a:off x="3082910" y="3577898"/>
            <a:ext cx="1800200" cy="369332"/>
          </a:xfrm>
          <a:prstGeom prst="rect">
            <a:avLst/>
          </a:prstGeom>
          <a:noFill/>
        </p:spPr>
        <p:txBody>
          <a:bodyPr wrap="square" rtlCol="0">
            <a:spAutoFit/>
          </a:bodyPr>
          <a:lstStyle>
            <a:defPPr>
              <a:defRPr lang="en-US"/>
            </a:defPPr>
            <a:lvl1pPr marR="0" lvl="0" indent="0" algn="ctr" fontAlgn="auto">
              <a:lnSpc>
                <a:spcPct val="100000"/>
              </a:lnSpc>
              <a:spcBef>
                <a:spcPts val="0"/>
              </a:spcBef>
              <a:spcAft>
                <a:spcPts val="0"/>
              </a:spcAft>
              <a:buClrTx/>
              <a:buSzTx/>
              <a:buFontTx/>
              <a:buNone/>
              <a:tabLst/>
              <a:defRPr kumimoji="0" b="0" i="0" u="none" strike="noStrike" cap="none" spc="0" normalizeH="0" baseline="0">
                <a:ln>
                  <a:noFill/>
                </a:ln>
                <a:solidFill>
                  <a:prstClr val="white"/>
                </a:solidFill>
                <a:effectLst/>
                <a:uLnTx/>
                <a:uFillTx/>
                <a:latin typeface="Century Gothic" panose="020B0502020202020204"/>
              </a:defRPr>
            </a:lvl1pPr>
          </a:lstStyle>
          <a:p>
            <a:r>
              <a:rPr lang="pt-PT" dirty="0" err="1"/>
              <a:t>Partial</a:t>
            </a:r>
            <a:r>
              <a:rPr lang="pt-PT" dirty="0"/>
              <a:t> </a:t>
            </a:r>
            <a:r>
              <a:rPr lang="pt-PT" dirty="0" err="1"/>
              <a:t>Meet</a:t>
            </a:r>
            <a:endParaRPr lang="pt-PT" dirty="0"/>
          </a:p>
        </p:txBody>
      </p:sp>
      <p:sp>
        <p:nvSpPr>
          <p:cNvPr id="30" name="CaixaDeTexto 29"/>
          <p:cNvSpPr txBox="1"/>
          <p:nvPr/>
        </p:nvSpPr>
        <p:spPr>
          <a:xfrm>
            <a:off x="4307046" y="6098178"/>
            <a:ext cx="18002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PT" sz="1800" b="0" i="0" u="none" strike="noStrike" kern="1200" cap="none" spc="0" normalizeH="0" baseline="0" noProof="0" dirty="0" err="1">
                <a:ln>
                  <a:noFill/>
                </a:ln>
                <a:solidFill>
                  <a:prstClr val="white"/>
                </a:solidFill>
                <a:effectLst/>
                <a:uLnTx/>
                <a:uFillTx/>
                <a:latin typeface="Century Gothic" panose="020B0502020202020204"/>
                <a:ea typeface="+mn-ea"/>
                <a:cs typeface="+mn-cs"/>
              </a:rPr>
              <a:t>Safe/Kernel</a:t>
            </a:r>
          </a:p>
        </p:txBody>
      </p:sp>
      <p:sp>
        <p:nvSpPr>
          <p:cNvPr id="31" name="CaixaDeTexto 30"/>
          <p:cNvSpPr txBox="1"/>
          <p:nvPr/>
        </p:nvSpPr>
        <p:spPr>
          <a:xfrm>
            <a:off x="8411502" y="3433883"/>
            <a:ext cx="1800200"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PT" sz="1800" b="0" i="0" u="none" strike="noStrike" kern="1200" cap="none" spc="0" normalizeH="0" baseline="0" noProof="0" dirty="0" err="1">
                <a:ln>
                  <a:noFill/>
                </a:ln>
                <a:solidFill>
                  <a:prstClr val="white"/>
                </a:solidFill>
                <a:effectLst/>
                <a:uLnTx/>
                <a:uFillTx/>
                <a:latin typeface="Century Gothic" panose="020B0502020202020204"/>
                <a:ea typeface="+mn-ea"/>
                <a:cs typeface="+mn-cs"/>
              </a:rPr>
              <a:t>Epistemic</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pt-PT" sz="1800" b="0" i="0" u="none" strike="noStrike" kern="1200" cap="none" spc="0" normalizeH="0" baseline="0" noProof="0" dirty="0" err="1">
                <a:ln>
                  <a:noFill/>
                </a:ln>
                <a:solidFill>
                  <a:prstClr val="white"/>
                </a:solidFill>
                <a:effectLst/>
                <a:uLnTx/>
                <a:uFillTx/>
                <a:latin typeface="Century Gothic" panose="020B0502020202020204"/>
                <a:ea typeface="+mn-ea"/>
                <a:cs typeface="+mn-cs"/>
              </a:rPr>
              <a:t>Entrenchment</a:t>
            </a:r>
          </a:p>
        </p:txBody>
      </p:sp>
      <p:sp>
        <p:nvSpPr>
          <p:cNvPr id="32" name="CaixaDeTexto 31"/>
          <p:cNvSpPr txBox="1"/>
          <p:nvPr/>
        </p:nvSpPr>
        <p:spPr>
          <a:xfrm>
            <a:off x="6899334" y="6098179"/>
            <a:ext cx="1800200" cy="646331"/>
          </a:xfrm>
          <a:prstGeom prst="rect">
            <a:avLst/>
          </a:prstGeom>
          <a:noFill/>
        </p:spPr>
        <p:txBody>
          <a:bodyPr wrap="square" rtlCol="0">
            <a:spAutoFit/>
          </a:bodyPr>
          <a:lstStyle>
            <a:defPPr>
              <a:defRPr lang="en-US"/>
            </a:defPPr>
            <a:lvl1pPr marR="0" lvl="0" indent="0" algn="ctr" fontAlgn="auto">
              <a:lnSpc>
                <a:spcPct val="100000"/>
              </a:lnSpc>
              <a:spcBef>
                <a:spcPts val="0"/>
              </a:spcBef>
              <a:spcAft>
                <a:spcPts val="0"/>
              </a:spcAft>
              <a:buClrTx/>
              <a:buSzTx/>
              <a:buFontTx/>
              <a:buNone/>
              <a:tabLst/>
              <a:defRPr kumimoji="0" b="1" i="0" u="none" strike="noStrike" cap="none" spc="0" normalizeH="0" baseline="0">
                <a:ln>
                  <a:noFill/>
                </a:ln>
                <a:solidFill>
                  <a:srgbClr val="FFFF00"/>
                </a:solidFill>
                <a:effectLst/>
                <a:uLnTx/>
                <a:uFillTx/>
                <a:latin typeface="Century Gothic" panose="020B0502020202020204"/>
              </a:defRPr>
            </a:lvl1pPr>
          </a:lstStyle>
          <a:p>
            <a:r>
              <a:rPr lang="pt-PT" dirty="0" err="1"/>
              <a:t>Possible</a:t>
            </a:r>
            <a:r>
              <a:rPr lang="pt-PT" dirty="0"/>
              <a:t> </a:t>
            </a:r>
            <a:r>
              <a:rPr lang="pt-PT" dirty="0" err="1"/>
              <a:t>Worlds</a:t>
            </a:r>
            <a:endParaRPr lang="pt-PT" dirty="0"/>
          </a:p>
        </p:txBody>
      </p:sp>
      <p:grpSp>
        <p:nvGrpSpPr>
          <p:cNvPr id="2" name="Grupo 34"/>
          <p:cNvGrpSpPr/>
          <p:nvPr/>
        </p:nvGrpSpPr>
        <p:grpSpPr>
          <a:xfrm>
            <a:off x="4677703" y="2419422"/>
            <a:ext cx="3739547" cy="3562764"/>
            <a:chOff x="3214464" y="1550444"/>
            <a:chExt cx="3739547" cy="3562764"/>
          </a:xfrm>
        </p:grpSpPr>
        <p:grpSp>
          <p:nvGrpSpPr>
            <p:cNvPr id="3" name="Grupo 21"/>
            <p:cNvGrpSpPr/>
            <p:nvPr/>
          </p:nvGrpSpPr>
          <p:grpSpPr>
            <a:xfrm>
              <a:off x="3214464" y="1550444"/>
              <a:ext cx="3733800" cy="3560400"/>
              <a:chOff x="2782416" y="1550444"/>
              <a:chExt cx="3733800" cy="3560400"/>
            </a:xfrm>
          </p:grpSpPr>
          <p:sp>
            <p:nvSpPr>
              <p:cNvPr id="43" name="Regular Pentagon 33"/>
              <p:cNvSpPr/>
              <p:nvPr/>
            </p:nvSpPr>
            <p:spPr>
              <a:xfrm>
                <a:off x="2782416" y="1550444"/>
                <a:ext cx="3733800" cy="3560400"/>
              </a:xfrm>
              <a:prstGeom prst="pentagon">
                <a:avLst/>
              </a:prstGeom>
              <a:ln w="3175">
                <a:solidFill>
                  <a:schemeClr val="bg2">
                    <a:lumMod val="20000"/>
                    <a:lumOff val="80000"/>
                  </a:schemeClr>
                </a:solidFill>
              </a:ln>
              <a:effectLst>
                <a:glow rad="228600">
                  <a:schemeClr val="bg2">
                    <a:lumMod val="20000"/>
                    <a:lumOff val="80000"/>
                    <a:alpha val="40000"/>
                  </a:schemeClr>
                </a:glow>
              </a:effectLst>
            </p:spPr>
            <p:style>
              <a:lnRef idx="1">
                <a:schemeClr val="accent1"/>
              </a:lnRef>
              <a:fillRef idx="1002">
                <a:schemeClr val="lt2"/>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w="12700">
                    <a:solidFill>
                      <a:srgbClr val="F8F8F8">
                        <a:satMod val="155000"/>
                      </a:srgbClr>
                    </a:solidFill>
                    <a:prstDash val="solid"/>
                  </a:ln>
                  <a:solidFill>
                    <a:srgbClr val="000000">
                      <a:tint val="85000"/>
                      <a:satMod val="155000"/>
                    </a:srgbClr>
                  </a:solidFill>
                  <a:effectLst>
                    <a:outerShdw blurRad="41275" dist="20320" dir="1800000" algn="tl" rotWithShape="0">
                      <a:srgbClr val="000000">
                        <a:alpha val="40000"/>
                      </a:srgbClr>
                    </a:outerShdw>
                  </a:effectLst>
                  <a:uLnTx/>
                  <a:uFillTx/>
                  <a:latin typeface="Century Gothic" panose="020B0502020202020204"/>
                  <a:ea typeface="+mn-ea"/>
                  <a:cs typeface="+mn-cs"/>
                </a:endParaRPr>
              </a:p>
            </p:txBody>
          </p:sp>
          <p:sp>
            <p:nvSpPr>
              <p:cNvPr id="44" name="Regular Pentagon 43"/>
              <p:cNvSpPr>
                <a:spLocks noChangeAspect="1"/>
              </p:cNvSpPr>
              <p:nvPr/>
            </p:nvSpPr>
            <p:spPr>
              <a:xfrm>
                <a:off x="3415662" y="2239303"/>
                <a:ext cx="2426970" cy="2314260"/>
              </a:xfrm>
              <a:prstGeom prst="pentagon">
                <a:avLst/>
              </a:prstGeom>
            </p:spPr>
            <p:style>
              <a:lnRef idx="1">
                <a:schemeClr val="dk1"/>
              </a:lnRef>
              <a:fillRef idx="1002">
                <a:schemeClr val="lt2"/>
              </a:fillRef>
              <a:effectRef idx="1">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p:txBody>
          </p:sp>
          <p:sp>
            <p:nvSpPr>
              <p:cNvPr id="45" name="Regular Pentagon 44"/>
              <p:cNvSpPr>
                <a:spLocks noChangeAspect="1"/>
              </p:cNvSpPr>
              <p:nvPr/>
            </p:nvSpPr>
            <p:spPr>
              <a:xfrm>
                <a:off x="4069077" y="2925201"/>
                <a:ext cx="1120140" cy="1068120"/>
              </a:xfrm>
              <a:prstGeom prst="pentagon">
                <a:avLst/>
              </a:prstGeom>
            </p:spPr>
            <p:style>
              <a:lnRef idx="1">
                <a:schemeClr val="dk1"/>
              </a:lnRef>
              <a:fillRef idx="1002">
                <a:schemeClr val="lt2"/>
              </a:fillRef>
              <a:effectRef idx="1">
                <a:schemeClr val="dk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entury Gothic" panose="020B0502020202020204"/>
                  <a:ea typeface="+mn-ea"/>
                  <a:cs typeface="+mn-cs"/>
                </a:endParaRPr>
              </a:p>
            </p:txBody>
          </p:sp>
        </p:grpSp>
        <p:grpSp>
          <p:nvGrpSpPr>
            <p:cNvPr id="4" name="Group 45"/>
            <p:cNvGrpSpPr/>
            <p:nvPr/>
          </p:nvGrpSpPr>
          <p:grpSpPr>
            <a:xfrm>
              <a:off x="3226340" y="1556794"/>
              <a:ext cx="3727671" cy="3556414"/>
              <a:chOff x="2794292" y="1556794"/>
              <a:chExt cx="3727671" cy="3556414"/>
            </a:xfrm>
          </p:grpSpPr>
          <p:cxnSp>
            <p:nvCxnSpPr>
              <p:cNvPr id="38" name="Straight Connector 26"/>
              <p:cNvCxnSpPr/>
              <p:nvPr/>
            </p:nvCxnSpPr>
            <p:spPr>
              <a:xfrm rot="16200000" flipH="1">
                <a:off x="3669804" y="2530996"/>
                <a:ext cx="1948406" cy="1"/>
              </a:xfrm>
              <a:prstGeom prst="line">
                <a:avLst/>
              </a:prstGeom>
              <a:ln/>
            </p:spPr>
            <p:style>
              <a:lnRef idx="2">
                <a:schemeClr val="accent6"/>
              </a:lnRef>
              <a:fillRef idx="0">
                <a:schemeClr val="accent6"/>
              </a:fillRef>
              <a:effectRef idx="1">
                <a:schemeClr val="accent6"/>
              </a:effectRef>
              <a:fontRef idx="minor">
                <a:schemeClr val="tx1"/>
              </a:fontRef>
            </p:style>
          </p:cxnSp>
          <p:cxnSp>
            <p:nvCxnSpPr>
              <p:cNvPr id="39" name="Straight Connector 34"/>
              <p:cNvCxnSpPr/>
              <p:nvPr/>
            </p:nvCxnSpPr>
            <p:spPr>
              <a:xfrm flipH="1">
                <a:off x="4652153" y="2894699"/>
                <a:ext cx="1869810" cy="606309"/>
              </a:xfrm>
              <a:prstGeom prst="line">
                <a:avLst/>
              </a:prstGeom>
              <a:ln/>
            </p:spPr>
            <p:style>
              <a:lnRef idx="2">
                <a:schemeClr val="accent6"/>
              </a:lnRef>
              <a:fillRef idx="0">
                <a:schemeClr val="accent6"/>
              </a:fillRef>
              <a:effectRef idx="1">
                <a:schemeClr val="accent6"/>
              </a:effectRef>
              <a:fontRef idx="minor">
                <a:schemeClr val="tx1"/>
              </a:fontRef>
            </p:style>
          </p:cxnSp>
          <p:cxnSp>
            <p:nvCxnSpPr>
              <p:cNvPr id="40" name="Straight Connector 35"/>
              <p:cNvCxnSpPr/>
              <p:nvPr/>
            </p:nvCxnSpPr>
            <p:spPr>
              <a:xfrm rot="16200000" flipV="1">
                <a:off x="4417599" y="3714356"/>
                <a:ext cx="1595312" cy="1153995"/>
              </a:xfrm>
              <a:prstGeom prst="line">
                <a:avLst/>
              </a:prstGeom>
              <a:ln/>
            </p:spPr>
            <p:style>
              <a:lnRef idx="2">
                <a:schemeClr val="accent6"/>
              </a:lnRef>
              <a:fillRef idx="0">
                <a:schemeClr val="accent6"/>
              </a:fillRef>
              <a:effectRef idx="1">
                <a:schemeClr val="accent6"/>
              </a:effectRef>
              <a:fontRef idx="minor">
                <a:schemeClr val="tx1"/>
              </a:fontRef>
            </p:style>
          </p:cxnSp>
          <p:cxnSp>
            <p:nvCxnSpPr>
              <p:cNvPr id="41" name="Straight Connector 36"/>
              <p:cNvCxnSpPr/>
              <p:nvPr/>
            </p:nvCxnSpPr>
            <p:spPr>
              <a:xfrm rot="5400000" flipH="1" flipV="1">
                <a:off x="3264687" y="3738834"/>
                <a:ext cx="1602259" cy="1146490"/>
              </a:xfrm>
              <a:prstGeom prst="line">
                <a:avLst/>
              </a:prstGeom>
              <a:ln/>
            </p:spPr>
            <p:style>
              <a:lnRef idx="2">
                <a:schemeClr val="accent6"/>
              </a:lnRef>
              <a:fillRef idx="0">
                <a:schemeClr val="accent6"/>
              </a:fillRef>
              <a:effectRef idx="1">
                <a:schemeClr val="accent6"/>
              </a:effectRef>
              <a:fontRef idx="minor">
                <a:schemeClr val="tx1"/>
              </a:fontRef>
            </p:style>
          </p:cxnSp>
          <p:cxnSp>
            <p:nvCxnSpPr>
              <p:cNvPr id="42" name="Straight Connector 37"/>
              <p:cNvCxnSpPr/>
              <p:nvPr/>
            </p:nvCxnSpPr>
            <p:spPr>
              <a:xfrm>
                <a:off x="2794292" y="2915885"/>
                <a:ext cx="1849716" cy="585123"/>
              </a:xfrm>
              <a:prstGeom prst="line">
                <a:avLst/>
              </a:prstGeom>
              <a:ln/>
            </p:spPr>
            <p:style>
              <a:lnRef idx="2">
                <a:schemeClr val="accent6"/>
              </a:lnRef>
              <a:fillRef idx="0">
                <a:schemeClr val="accent6"/>
              </a:fillRef>
              <a:effectRef idx="1">
                <a:schemeClr val="accent6"/>
              </a:effectRef>
              <a:fontRef idx="minor">
                <a:schemeClr val="tx1"/>
              </a:fontRef>
            </p:style>
          </p:cxnSp>
        </p:grpSp>
      </p:grpSp>
      <p:sp>
        <p:nvSpPr>
          <p:cNvPr id="46" name="TextBox 51"/>
          <p:cNvSpPr txBox="1"/>
          <p:nvPr/>
        </p:nvSpPr>
        <p:spPr>
          <a:xfrm>
            <a:off x="1919536" y="332656"/>
            <a:ext cx="2514600" cy="110799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600" b="1" i="0" u="none" strike="noStrike" kern="1200" cap="none" spc="0" normalizeH="0" baseline="0" noProof="0" dirty="0">
                <a:ln>
                  <a:noFill/>
                </a:ln>
                <a:solidFill>
                  <a:prstClr val="white"/>
                </a:solidFill>
                <a:effectLst>
                  <a:reflection blurRad="6350" stA="50000" endA="300" endPos="50000" dist="29997" dir="5400000" sy="-100000" algn="bl" rotWithShape="0"/>
                </a:effectLst>
                <a:uLnTx/>
                <a:uFillTx/>
                <a:latin typeface="Century Gothic" panose="020B0502020202020204"/>
                <a:ea typeface="+mn-ea"/>
                <a:cs typeface="+mn-cs"/>
              </a:rPr>
              <a:t>AGM</a:t>
            </a:r>
            <a:endParaRPr kumimoji="0" lang="en-US" sz="4400" b="1" i="0" u="none" strike="noStrike" kern="1200" cap="none" spc="0" normalizeH="0" baseline="0" noProof="0" dirty="0">
              <a:ln>
                <a:noFill/>
              </a:ln>
              <a:solidFill>
                <a:prstClr val="white"/>
              </a:solidFill>
              <a:effectLst>
                <a:reflection blurRad="6350" stA="50000" endA="300" endPos="50000" dist="29997" dir="5400000" sy="-100000" algn="bl" rotWithShape="0"/>
              </a:effectLst>
              <a:uLnTx/>
              <a:uFillTx/>
              <a:latin typeface="Century Gothic" panose="020B0502020202020204"/>
              <a:ea typeface="+mn-ea"/>
              <a:cs typeface="+mn-cs"/>
            </a:endParaRPr>
          </a:p>
        </p:txBody>
      </p:sp>
      <p:sp>
        <p:nvSpPr>
          <p:cNvPr id="20" name="Subtitle 2"/>
          <p:cNvSpPr txBox="1">
            <a:spLocks/>
          </p:cNvSpPr>
          <p:nvPr/>
        </p:nvSpPr>
        <p:spPr>
          <a:xfrm>
            <a:off x="5393300" y="517337"/>
            <a:ext cx="4818402" cy="657394"/>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marL="0" indent="0" algn="ctr">
              <a:spcBef>
                <a:spcPts val="800"/>
              </a:spcBef>
              <a:buClr>
                <a:srgbClr val="F2F2F2"/>
              </a:buClr>
              <a:buFont typeface="Arial" charset="0"/>
              <a:buNone/>
              <a:defRPr lang="pt-PT" sz="3200" dirty="0">
                <a:ln w="19050">
                  <a:solidFill>
                    <a:schemeClr val="tx2">
                      <a:tint val="1000"/>
                    </a:schemeClr>
                  </a:solidFill>
                  <a:prstDash val="solid"/>
                </a:ln>
                <a:effectLst>
                  <a:outerShdw blurRad="50000" dist="50800" dir="7500000" algn="tl">
                    <a:srgbClr val="000000">
                      <a:shade val="5000"/>
                      <a:alpha val="35000"/>
                    </a:srgbClr>
                  </a:outerShdw>
                </a:effectLst>
                <a:latin typeface="+mn-lt"/>
                <a:cs typeface="+mn-cs"/>
              </a:defRPr>
            </a:lvl1pPr>
            <a:lvl2pPr indent="0" algn="ctr">
              <a:spcBef>
                <a:spcPts val="700"/>
              </a:spcBef>
              <a:buClr>
                <a:srgbClr val="F2F2F2"/>
              </a:buClr>
              <a:buFont typeface="Arial" charset="0"/>
              <a:buNone/>
              <a:defRPr sz="2800">
                <a:latin typeface="+mn-lt"/>
                <a:cs typeface="+mn-cs"/>
              </a:defRPr>
            </a:lvl2pPr>
            <a:lvl3pPr indent="0" algn="ctr">
              <a:spcBef>
                <a:spcPts val="600"/>
              </a:spcBef>
              <a:buClr>
                <a:srgbClr val="F2F2F2"/>
              </a:buClr>
              <a:buFont typeface="Arial" charset="0"/>
              <a:buNone/>
              <a:defRPr sz="2400">
                <a:latin typeface="+mn-lt"/>
                <a:cs typeface="+mn-cs"/>
              </a:defRPr>
            </a:lvl3pPr>
            <a:lvl4pPr indent="0" algn="ctr">
              <a:spcBef>
                <a:spcPts val="500"/>
              </a:spcBef>
              <a:buClr>
                <a:srgbClr val="F2F2F2"/>
              </a:buClr>
              <a:buFont typeface="Arial" charset="0"/>
              <a:buNone/>
              <a:defRPr sz="2000">
                <a:latin typeface="+mn-lt"/>
                <a:cs typeface="+mn-cs"/>
              </a:defRPr>
            </a:lvl4pPr>
            <a:lvl5pPr indent="0" algn="ctr">
              <a:spcBef>
                <a:spcPts val="500"/>
              </a:spcBef>
              <a:buClr>
                <a:srgbClr val="F2F2F2"/>
              </a:buClr>
              <a:buFont typeface="Arial" charset="0"/>
              <a:buNone/>
              <a:defRPr sz="2000">
                <a:latin typeface="+mn-lt"/>
                <a:cs typeface="+mn-cs"/>
              </a:defRPr>
            </a:lvl5pPr>
            <a:lvl6pPr indent="0" algn="ctr" defTabSz="449263" fontAlgn="base">
              <a:lnSpc>
                <a:spcPct val="92000"/>
              </a:lnSpc>
              <a:spcBef>
                <a:spcPts val="500"/>
              </a:spcBef>
              <a:spcAft>
                <a:spcPct val="0"/>
              </a:spcAft>
              <a:buClr>
                <a:srgbClr val="F2F2F2"/>
              </a:buClr>
              <a:buSzPct val="100000"/>
              <a:buFont typeface="Arial" charset="0"/>
              <a:buNone/>
              <a:defRPr sz="2000">
                <a:solidFill>
                  <a:srgbClr val="F2F2F2"/>
                </a:solidFill>
                <a:latin typeface="+mn-lt"/>
                <a:cs typeface="+mn-cs"/>
              </a:defRPr>
            </a:lvl6pPr>
            <a:lvl7pPr indent="0" algn="ctr" defTabSz="449263" fontAlgn="base">
              <a:lnSpc>
                <a:spcPct val="92000"/>
              </a:lnSpc>
              <a:spcBef>
                <a:spcPts val="500"/>
              </a:spcBef>
              <a:spcAft>
                <a:spcPct val="0"/>
              </a:spcAft>
              <a:buClr>
                <a:srgbClr val="F2F2F2"/>
              </a:buClr>
              <a:buSzPct val="100000"/>
              <a:buFont typeface="Arial" charset="0"/>
              <a:buNone/>
              <a:defRPr sz="2000">
                <a:solidFill>
                  <a:srgbClr val="F2F2F2"/>
                </a:solidFill>
                <a:latin typeface="+mn-lt"/>
                <a:cs typeface="+mn-cs"/>
              </a:defRPr>
            </a:lvl7pPr>
            <a:lvl8pPr indent="0" algn="ctr" defTabSz="449263" fontAlgn="base">
              <a:lnSpc>
                <a:spcPct val="92000"/>
              </a:lnSpc>
              <a:spcBef>
                <a:spcPts val="500"/>
              </a:spcBef>
              <a:spcAft>
                <a:spcPct val="0"/>
              </a:spcAft>
              <a:buClr>
                <a:srgbClr val="F2F2F2"/>
              </a:buClr>
              <a:buSzPct val="100000"/>
              <a:buFont typeface="Arial" charset="0"/>
              <a:buNone/>
              <a:defRPr sz="2000">
                <a:solidFill>
                  <a:srgbClr val="F2F2F2"/>
                </a:solidFill>
                <a:latin typeface="+mn-lt"/>
                <a:cs typeface="+mn-cs"/>
              </a:defRPr>
            </a:lvl8pPr>
            <a:lvl9pPr indent="0" algn="ctr" defTabSz="449263" fontAlgn="base">
              <a:lnSpc>
                <a:spcPct val="92000"/>
              </a:lnSpc>
              <a:spcBef>
                <a:spcPts val="500"/>
              </a:spcBef>
              <a:spcAft>
                <a:spcPct val="0"/>
              </a:spcAft>
              <a:buClr>
                <a:srgbClr val="F2F2F2"/>
              </a:buClr>
              <a:buSzPct val="100000"/>
              <a:buFont typeface="Arial" charset="0"/>
              <a:buNone/>
              <a:defRPr sz="2000">
                <a:solidFill>
                  <a:srgbClr val="F2F2F2"/>
                </a:solidFill>
                <a:latin typeface="+mn-lt"/>
                <a:cs typeface="+mn-cs"/>
              </a:defRPr>
            </a:lvl9pPr>
          </a:lstStyle>
          <a:p>
            <a:pPr marL="0" marR="0" lvl="0" indent="0" algn="l" defTabSz="914400" rtl="0" eaLnBrk="1" fontAlgn="auto" latinLnBrk="0" hangingPunct="1">
              <a:lnSpc>
                <a:spcPct val="100000"/>
              </a:lnSpc>
              <a:spcBef>
                <a:spcPts val="800"/>
              </a:spcBef>
              <a:spcAft>
                <a:spcPts val="0"/>
              </a:spcAft>
              <a:buClr>
                <a:srgbClr val="F2F2F2"/>
              </a:buClr>
              <a:buSzTx/>
              <a:buFont typeface="Arial" charset="0"/>
              <a:buNone/>
              <a:tabLst/>
              <a:defRPr/>
            </a:pPr>
            <a:r>
              <a:rPr kumimoji="0" lang="en-GB" sz="3200" b="0" i="0" u="none" strike="noStrike" kern="1200" cap="none" spc="0" normalizeH="0" baseline="0" noProof="0" dirty="0">
                <a:ln w="19050">
                  <a:solidFill>
                    <a:srgbClr val="F8F8F8">
                      <a:tint val="1000"/>
                    </a:srgbClr>
                  </a:solidFill>
                  <a:prstDash val="solid"/>
                </a:ln>
                <a:solidFill>
                  <a:prstClr val="white"/>
                </a:solidFill>
                <a:effectLst>
                  <a:outerShdw blurRad="50000" dist="50800" dir="7500000" algn="tl">
                    <a:srgbClr val="000000">
                      <a:shade val="5000"/>
                      <a:alpha val="35000"/>
                    </a:srgbClr>
                  </a:outerShdw>
                </a:effectLst>
                <a:uLnTx/>
                <a:uFillTx/>
                <a:latin typeface="Century Gothic" panose="020B0502020202020204"/>
                <a:ea typeface="+mn-ea"/>
                <a:cs typeface="+mn-cs"/>
              </a:rPr>
              <a:t>5 different equivalent presentations </a:t>
            </a:r>
          </a:p>
        </p:txBody>
      </p:sp>
      <p:sp>
        <p:nvSpPr>
          <p:cNvPr id="5" name="Slide Number Placeholder 4">
            <a:extLst>
              <a:ext uri="{FF2B5EF4-FFF2-40B4-BE49-F238E27FC236}">
                <a16:creationId xmlns:a16="http://schemas.microsoft.com/office/drawing/2014/main" id="{5148565F-F820-4F8F-9868-06E0135D2163}"/>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D57F1E4F-1CFF-5643-939E-02111984F565}" type="slidenum">
              <a:rPr kumimoji="0" lang="en-US" sz="2800" b="0" i="0" u="none" strike="noStrike" kern="1200" cap="none" spc="0" normalizeH="0" baseline="0" noProof="0" smtClean="0">
                <a:ln>
                  <a:noFill/>
                </a:ln>
                <a:solidFill>
                  <a:prstClr val="white">
                    <a:tint val="75000"/>
                  </a:prstClr>
                </a:solidFill>
                <a:effectLst/>
                <a:uLnTx/>
                <a:uFillTx/>
                <a:latin typeface="Century Gothic" panose="020B050202020202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61</a:t>
            </a:fld>
            <a:endParaRPr kumimoji="0" lang="en-US" sz="2800" b="0" i="0" u="none" strike="noStrike" kern="1200" cap="none" spc="0" normalizeH="0" baseline="0" noProof="0" dirty="0">
              <a:ln>
                <a:noFill/>
              </a:ln>
              <a:solidFill>
                <a:prstClr val="white">
                  <a:tint val="75000"/>
                </a:prstClr>
              </a:solidFill>
              <a:effectLst/>
              <a:uLnTx/>
              <a:uFillTx/>
              <a:latin typeface="Century Gothic" panose="020B0502020202020204"/>
              <a:ea typeface="+mn-ea"/>
              <a:cs typeface="+mn-cs"/>
            </a:endParaRPr>
          </a:p>
        </p:txBody>
      </p:sp>
    </p:spTree>
    <p:extLst>
      <p:ext uri="{BB962C8B-B14F-4D97-AF65-F5344CB8AC3E}">
        <p14:creationId xmlns:p14="http://schemas.microsoft.com/office/powerpoint/2010/main" val="42113311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Possible Worlds</a:t>
            </a:r>
            <a:endParaRPr lang="en-GB" dirty="0">
              <a:solidFill>
                <a:srgbClr val="FFFF66"/>
              </a:solidFill>
            </a:endParaRPr>
          </a:p>
        </p:txBody>
      </p:sp>
      <p:sp>
        <p:nvSpPr>
          <p:cNvPr id="3" name="Slide Number Placeholder 2">
            <a:extLst>
              <a:ext uri="{FF2B5EF4-FFF2-40B4-BE49-F238E27FC236}">
                <a16:creationId xmlns:a16="http://schemas.microsoft.com/office/drawing/2014/main" id="{54D91C60-9023-42EF-A044-BBA2330F3D32}"/>
              </a:ext>
            </a:extLst>
          </p:cNvPr>
          <p:cNvSpPr>
            <a:spLocks noGrp="1"/>
          </p:cNvSpPr>
          <p:nvPr>
            <p:ph type="sldNum" sz="quarter" idx="12"/>
          </p:nvPr>
        </p:nvSpPr>
        <p:spPr/>
        <p:txBody>
          <a:bodyPr/>
          <a:lstStyle/>
          <a:p>
            <a:fld id="{D57F1E4F-1CFF-5643-939E-02111984F565}" type="slidenum">
              <a:rPr lang="en-US" smtClean="0"/>
              <a:t>62</a:t>
            </a:fld>
            <a:endParaRPr lang="en-US" dirty="0"/>
          </a:p>
        </p:txBody>
      </p:sp>
      <p:pic>
        <p:nvPicPr>
          <p:cNvPr id="9" name="Picture 8">
            <a:extLst>
              <a:ext uri="{FF2B5EF4-FFF2-40B4-BE49-F238E27FC236}">
                <a16:creationId xmlns:a16="http://schemas.microsoft.com/office/drawing/2014/main" id="{1D7D3701-8C23-4186-A13E-7309B46BF999}"/>
              </a:ext>
            </a:extLst>
          </p:cNvPr>
          <p:cNvPicPr>
            <a:picLocks noChangeAspect="1"/>
          </p:cNvPicPr>
          <p:nvPr/>
        </p:nvPicPr>
        <p:blipFill>
          <a:blip r:embed="rId3"/>
          <a:stretch>
            <a:fillRect/>
          </a:stretch>
        </p:blipFill>
        <p:spPr>
          <a:xfrm>
            <a:off x="2414017" y="1694039"/>
            <a:ext cx="7400925" cy="1257300"/>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10" name="Picture 9">
            <a:extLst>
              <a:ext uri="{FF2B5EF4-FFF2-40B4-BE49-F238E27FC236}">
                <a16:creationId xmlns:a16="http://schemas.microsoft.com/office/drawing/2014/main" id="{B82FD072-919D-4CD7-9053-D6DA3B297678}"/>
              </a:ext>
            </a:extLst>
          </p:cNvPr>
          <p:cNvPicPr>
            <a:picLocks noChangeAspect="1"/>
          </p:cNvPicPr>
          <p:nvPr/>
        </p:nvPicPr>
        <p:blipFill>
          <a:blip r:embed="rId4"/>
          <a:stretch>
            <a:fillRect/>
          </a:stretch>
        </p:blipFill>
        <p:spPr>
          <a:xfrm>
            <a:off x="2404492" y="3621969"/>
            <a:ext cx="7410450" cy="2571750"/>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Tree>
    <p:extLst>
      <p:ext uri="{BB962C8B-B14F-4D97-AF65-F5344CB8AC3E}">
        <p14:creationId xmlns:p14="http://schemas.microsoft.com/office/powerpoint/2010/main" val="4083340402"/>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Possible Worlds</a:t>
            </a:r>
          </a:p>
        </p:txBody>
      </p:sp>
      <p:sp>
        <p:nvSpPr>
          <p:cNvPr id="4" name="Slide Number Placeholder 3">
            <a:extLst>
              <a:ext uri="{FF2B5EF4-FFF2-40B4-BE49-F238E27FC236}">
                <a16:creationId xmlns:a16="http://schemas.microsoft.com/office/drawing/2014/main" id="{39F9A0D8-2ACC-446D-A4B2-3AFAC47DC814}"/>
              </a:ext>
            </a:extLst>
          </p:cNvPr>
          <p:cNvSpPr>
            <a:spLocks noGrp="1"/>
          </p:cNvSpPr>
          <p:nvPr>
            <p:ph type="sldNum" sz="quarter" idx="12"/>
          </p:nvPr>
        </p:nvSpPr>
        <p:spPr/>
        <p:txBody>
          <a:bodyPr/>
          <a:lstStyle/>
          <a:p>
            <a:fld id="{D57F1E4F-1CFF-5643-939E-02111984F565}" type="slidenum">
              <a:rPr lang="en-US" smtClean="0"/>
              <a:t>63</a:t>
            </a:fld>
            <a:endParaRPr lang="en-US" dirty="0"/>
          </a:p>
        </p:txBody>
      </p:sp>
      <p:pic>
        <p:nvPicPr>
          <p:cNvPr id="1026" name="Picture 2" descr="C:\Users\Eduardo Fermé\Dropbox\ONGOING PAPERS\IJCAI - TUTORIAL CHINA\textos cortados\Image17.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42190" y="1492920"/>
            <a:ext cx="4504446" cy="4519690"/>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3" name="Rectangle 2"/>
          <p:cNvSpPr/>
          <p:nvPr/>
        </p:nvSpPr>
        <p:spPr>
          <a:xfrm>
            <a:off x="3751187" y="6195963"/>
            <a:ext cx="4595449" cy="461665"/>
          </a:xfrm>
          <a:prstGeom prst="rect">
            <a:avLst/>
          </a:prstGeom>
        </p:spPr>
        <p:txBody>
          <a:bodyPr wrap="square">
            <a:spAutoFit/>
          </a:bodyPr>
          <a:lstStyle/>
          <a:p>
            <a:r>
              <a:rPr lang="pt-PT" sz="1200" dirty="0" err="1">
                <a:solidFill>
                  <a:srgbClr val="FFFF00"/>
                </a:solidFill>
              </a:rPr>
              <a:t>The</a:t>
            </a:r>
            <a:r>
              <a:rPr lang="pt-PT" sz="1200" dirty="0">
                <a:solidFill>
                  <a:srgbClr val="FFFF00"/>
                </a:solidFill>
              </a:rPr>
              <a:t> </a:t>
            </a:r>
            <a:r>
              <a:rPr lang="pt-PT" sz="1200" dirty="0" err="1">
                <a:solidFill>
                  <a:srgbClr val="FFFF00"/>
                </a:solidFill>
              </a:rPr>
              <a:t>graphics</a:t>
            </a:r>
            <a:r>
              <a:rPr lang="pt-PT" sz="1200" dirty="0">
                <a:solidFill>
                  <a:srgbClr val="FFFF00"/>
                </a:solidFill>
              </a:rPr>
              <a:t> </a:t>
            </a:r>
            <a:r>
              <a:rPr lang="pt-PT" sz="1200" dirty="0" err="1">
                <a:solidFill>
                  <a:srgbClr val="FFFF00"/>
                </a:solidFill>
              </a:rPr>
              <a:t>style</a:t>
            </a:r>
            <a:r>
              <a:rPr lang="pt-PT" sz="1200" dirty="0">
                <a:solidFill>
                  <a:srgbClr val="FFFF00"/>
                </a:solidFill>
              </a:rPr>
              <a:t> </a:t>
            </a:r>
            <a:r>
              <a:rPr lang="pt-PT" sz="1200" dirty="0" err="1">
                <a:solidFill>
                  <a:srgbClr val="FFFF00"/>
                </a:solidFill>
              </a:rPr>
              <a:t>used</a:t>
            </a:r>
            <a:r>
              <a:rPr lang="pt-PT" sz="1200" dirty="0">
                <a:solidFill>
                  <a:srgbClr val="FFFF00"/>
                </a:solidFill>
              </a:rPr>
              <a:t> </a:t>
            </a:r>
            <a:r>
              <a:rPr lang="pt-PT" sz="1200" dirty="0" err="1">
                <a:solidFill>
                  <a:srgbClr val="FFFF00"/>
                </a:solidFill>
              </a:rPr>
              <a:t>is</a:t>
            </a:r>
            <a:r>
              <a:rPr lang="pt-PT" sz="1200" dirty="0">
                <a:solidFill>
                  <a:srgbClr val="FFFF00"/>
                </a:solidFill>
              </a:rPr>
              <a:t> </a:t>
            </a:r>
            <a:r>
              <a:rPr lang="pt-PT" sz="1200" dirty="0" err="1">
                <a:solidFill>
                  <a:srgbClr val="FFFF00"/>
                </a:solidFill>
              </a:rPr>
              <a:t>due</a:t>
            </a:r>
            <a:r>
              <a:rPr lang="pt-PT" sz="1200" dirty="0">
                <a:solidFill>
                  <a:srgbClr val="FFFF00"/>
                </a:solidFill>
              </a:rPr>
              <a:t> to </a:t>
            </a:r>
            <a:r>
              <a:rPr lang="pt-PT" sz="1200" dirty="0" err="1">
                <a:solidFill>
                  <a:srgbClr val="FFFF00"/>
                </a:solidFill>
              </a:rPr>
              <a:t>Sebastien</a:t>
            </a:r>
            <a:r>
              <a:rPr lang="pt-PT" sz="1200" dirty="0">
                <a:solidFill>
                  <a:srgbClr val="FFFF00"/>
                </a:solidFill>
              </a:rPr>
              <a:t> </a:t>
            </a:r>
            <a:r>
              <a:rPr lang="pt-PT" sz="1200" dirty="0" err="1">
                <a:solidFill>
                  <a:srgbClr val="FFFF00"/>
                </a:solidFill>
              </a:rPr>
              <a:t>Konieczny</a:t>
            </a:r>
            <a:r>
              <a:rPr lang="pt-PT" sz="1200" dirty="0">
                <a:solidFill>
                  <a:srgbClr val="FFFF00"/>
                </a:solidFill>
              </a:rPr>
              <a:t>.</a:t>
            </a:r>
            <a:br>
              <a:rPr lang="pt-PT" sz="1200" dirty="0">
                <a:solidFill>
                  <a:srgbClr val="FFFF00"/>
                </a:solidFill>
              </a:rPr>
            </a:br>
            <a:r>
              <a:rPr lang="pt-PT" sz="1200" dirty="0" err="1">
                <a:solidFill>
                  <a:srgbClr val="FFFF00"/>
                </a:solidFill>
              </a:rPr>
              <a:t>Thanks</a:t>
            </a:r>
            <a:r>
              <a:rPr lang="pt-PT" sz="1200" dirty="0">
                <a:solidFill>
                  <a:srgbClr val="FFFF00"/>
                </a:solidFill>
              </a:rPr>
              <a:t> </a:t>
            </a:r>
            <a:r>
              <a:rPr lang="pt-PT" sz="1200" dirty="0" err="1">
                <a:solidFill>
                  <a:srgbClr val="FFFF00"/>
                </a:solidFill>
              </a:rPr>
              <a:t>Sebastien</a:t>
            </a:r>
            <a:r>
              <a:rPr lang="pt-PT" sz="1200" dirty="0">
                <a:solidFill>
                  <a:srgbClr val="FFFF00"/>
                </a:solidFill>
              </a:rPr>
              <a:t>!</a:t>
            </a:r>
            <a:endParaRPr lang="en-GB" sz="1200" dirty="0"/>
          </a:p>
        </p:txBody>
      </p:sp>
    </p:spTree>
    <p:extLst>
      <p:ext uri="{BB962C8B-B14F-4D97-AF65-F5344CB8AC3E}">
        <p14:creationId xmlns:p14="http://schemas.microsoft.com/office/powerpoint/2010/main" val="908569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C:\Users\Eduardo Fermé\Dropbox\ONGOING PAPERS\IJCAI - TUTORIAL CHINA\textos cortados\Image16.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42190" y="1515692"/>
            <a:ext cx="4512068" cy="4512068"/>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2" name="Title 1"/>
          <p:cNvSpPr>
            <a:spLocks noGrp="1"/>
          </p:cNvSpPr>
          <p:nvPr>
            <p:ph type="title"/>
          </p:nvPr>
        </p:nvSpPr>
        <p:spPr/>
        <p:txBody>
          <a:bodyPr/>
          <a:lstStyle/>
          <a:p>
            <a:r>
              <a:rPr lang="en-GB" dirty="0"/>
              <a:t>Possible Worlds</a:t>
            </a:r>
          </a:p>
        </p:txBody>
      </p:sp>
      <p:sp>
        <p:nvSpPr>
          <p:cNvPr id="3" name="Slide Number Placeholder 2">
            <a:extLst>
              <a:ext uri="{FF2B5EF4-FFF2-40B4-BE49-F238E27FC236}">
                <a16:creationId xmlns:a16="http://schemas.microsoft.com/office/drawing/2014/main" id="{E4594C60-8540-4C28-9F33-76C7D8CD1605}"/>
              </a:ext>
            </a:extLst>
          </p:cNvPr>
          <p:cNvSpPr>
            <a:spLocks noGrp="1"/>
          </p:cNvSpPr>
          <p:nvPr>
            <p:ph type="sldNum" sz="quarter" idx="12"/>
          </p:nvPr>
        </p:nvSpPr>
        <p:spPr/>
        <p:txBody>
          <a:bodyPr/>
          <a:lstStyle/>
          <a:p>
            <a:fld id="{D57F1E4F-1CFF-5643-939E-02111984F565}" type="slidenum">
              <a:rPr lang="en-US" smtClean="0"/>
              <a:t>64</a:t>
            </a:fld>
            <a:endParaRPr lang="en-US" dirty="0"/>
          </a:p>
        </p:txBody>
      </p:sp>
      <p:sp>
        <p:nvSpPr>
          <p:cNvPr id="8" name="Rectangle 7">
            <a:extLst>
              <a:ext uri="{FF2B5EF4-FFF2-40B4-BE49-F238E27FC236}">
                <a16:creationId xmlns:a16="http://schemas.microsoft.com/office/drawing/2014/main" id="{D9DAD856-3F69-4C98-B918-94065BD81B59}"/>
              </a:ext>
            </a:extLst>
          </p:cNvPr>
          <p:cNvSpPr/>
          <p:nvPr/>
        </p:nvSpPr>
        <p:spPr>
          <a:xfrm>
            <a:off x="3751187" y="6195963"/>
            <a:ext cx="4595449" cy="461665"/>
          </a:xfrm>
          <a:prstGeom prst="rect">
            <a:avLst/>
          </a:prstGeom>
        </p:spPr>
        <p:txBody>
          <a:bodyPr wrap="square">
            <a:spAutoFit/>
          </a:bodyPr>
          <a:lstStyle/>
          <a:p>
            <a:r>
              <a:rPr lang="pt-PT" sz="1200" dirty="0" err="1">
                <a:solidFill>
                  <a:srgbClr val="FFFF00"/>
                </a:solidFill>
              </a:rPr>
              <a:t>The</a:t>
            </a:r>
            <a:r>
              <a:rPr lang="pt-PT" sz="1200" dirty="0">
                <a:solidFill>
                  <a:srgbClr val="FFFF00"/>
                </a:solidFill>
              </a:rPr>
              <a:t> </a:t>
            </a:r>
            <a:r>
              <a:rPr lang="pt-PT" sz="1200" dirty="0" err="1">
                <a:solidFill>
                  <a:srgbClr val="FFFF00"/>
                </a:solidFill>
              </a:rPr>
              <a:t>graphics</a:t>
            </a:r>
            <a:r>
              <a:rPr lang="pt-PT" sz="1200" dirty="0">
                <a:solidFill>
                  <a:srgbClr val="FFFF00"/>
                </a:solidFill>
              </a:rPr>
              <a:t> </a:t>
            </a:r>
            <a:r>
              <a:rPr lang="pt-PT" sz="1200" dirty="0" err="1">
                <a:solidFill>
                  <a:srgbClr val="FFFF00"/>
                </a:solidFill>
              </a:rPr>
              <a:t>style</a:t>
            </a:r>
            <a:r>
              <a:rPr lang="pt-PT" sz="1200" dirty="0">
                <a:solidFill>
                  <a:srgbClr val="FFFF00"/>
                </a:solidFill>
              </a:rPr>
              <a:t> </a:t>
            </a:r>
            <a:r>
              <a:rPr lang="pt-PT" sz="1200" dirty="0" err="1">
                <a:solidFill>
                  <a:srgbClr val="FFFF00"/>
                </a:solidFill>
              </a:rPr>
              <a:t>used</a:t>
            </a:r>
            <a:r>
              <a:rPr lang="pt-PT" sz="1200" dirty="0">
                <a:solidFill>
                  <a:srgbClr val="FFFF00"/>
                </a:solidFill>
              </a:rPr>
              <a:t> </a:t>
            </a:r>
            <a:r>
              <a:rPr lang="pt-PT" sz="1200" dirty="0" err="1">
                <a:solidFill>
                  <a:srgbClr val="FFFF00"/>
                </a:solidFill>
              </a:rPr>
              <a:t>is</a:t>
            </a:r>
            <a:r>
              <a:rPr lang="pt-PT" sz="1200" dirty="0">
                <a:solidFill>
                  <a:srgbClr val="FFFF00"/>
                </a:solidFill>
              </a:rPr>
              <a:t> </a:t>
            </a:r>
            <a:r>
              <a:rPr lang="pt-PT" sz="1200" dirty="0" err="1">
                <a:solidFill>
                  <a:srgbClr val="FFFF00"/>
                </a:solidFill>
              </a:rPr>
              <a:t>due</a:t>
            </a:r>
            <a:r>
              <a:rPr lang="pt-PT" sz="1200" dirty="0">
                <a:solidFill>
                  <a:srgbClr val="FFFF00"/>
                </a:solidFill>
              </a:rPr>
              <a:t> to </a:t>
            </a:r>
            <a:r>
              <a:rPr lang="pt-PT" sz="1200" dirty="0" err="1">
                <a:solidFill>
                  <a:srgbClr val="FFFF00"/>
                </a:solidFill>
              </a:rPr>
              <a:t>Sebastien</a:t>
            </a:r>
            <a:r>
              <a:rPr lang="pt-PT" sz="1200" dirty="0">
                <a:solidFill>
                  <a:srgbClr val="FFFF00"/>
                </a:solidFill>
              </a:rPr>
              <a:t> </a:t>
            </a:r>
            <a:r>
              <a:rPr lang="pt-PT" sz="1200" dirty="0" err="1">
                <a:solidFill>
                  <a:srgbClr val="FFFF00"/>
                </a:solidFill>
              </a:rPr>
              <a:t>Konieczny</a:t>
            </a:r>
            <a:r>
              <a:rPr lang="pt-PT" sz="1200" dirty="0">
                <a:solidFill>
                  <a:srgbClr val="FFFF00"/>
                </a:solidFill>
              </a:rPr>
              <a:t>.</a:t>
            </a:r>
            <a:br>
              <a:rPr lang="pt-PT" sz="1200" dirty="0">
                <a:solidFill>
                  <a:srgbClr val="FFFF00"/>
                </a:solidFill>
              </a:rPr>
            </a:br>
            <a:r>
              <a:rPr lang="pt-PT" sz="1200" dirty="0" err="1">
                <a:solidFill>
                  <a:srgbClr val="FFFF00"/>
                </a:solidFill>
              </a:rPr>
              <a:t>Thanks</a:t>
            </a:r>
            <a:r>
              <a:rPr lang="pt-PT" sz="1200" dirty="0">
                <a:solidFill>
                  <a:srgbClr val="FFFF00"/>
                </a:solidFill>
              </a:rPr>
              <a:t> </a:t>
            </a:r>
            <a:r>
              <a:rPr lang="pt-PT" sz="1200" dirty="0" err="1">
                <a:solidFill>
                  <a:srgbClr val="FFFF00"/>
                </a:solidFill>
              </a:rPr>
              <a:t>Sebastien</a:t>
            </a:r>
            <a:r>
              <a:rPr lang="pt-PT" sz="1200" dirty="0">
                <a:solidFill>
                  <a:srgbClr val="FFFF00"/>
                </a:solidFill>
              </a:rPr>
              <a:t>!</a:t>
            </a:r>
            <a:endParaRPr lang="en-GB" sz="1200" dirty="0"/>
          </a:p>
        </p:txBody>
      </p:sp>
    </p:spTree>
    <p:extLst>
      <p:ext uri="{BB962C8B-B14F-4D97-AF65-F5344CB8AC3E}">
        <p14:creationId xmlns:p14="http://schemas.microsoft.com/office/powerpoint/2010/main" val="3036827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Eduardo Fermé\Dropbox\ONGOING PAPERS\IJCAI - TUTORIAL CHINA\textos cortados\Image20.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72120" y="1508164"/>
            <a:ext cx="4496824" cy="4504446"/>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2" name="Title 1"/>
          <p:cNvSpPr>
            <a:spLocks noGrp="1"/>
          </p:cNvSpPr>
          <p:nvPr>
            <p:ph type="title"/>
          </p:nvPr>
        </p:nvSpPr>
        <p:spPr/>
        <p:txBody>
          <a:bodyPr/>
          <a:lstStyle/>
          <a:p>
            <a:r>
              <a:rPr lang="en-GB" dirty="0"/>
              <a:t>Possible Worlds</a:t>
            </a:r>
          </a:p>
        </p:txBody>
      </p:sp>
      <p:sp>
        <p:nvSpPr>
          <p:cNvPr id="3" name="Slide Number Placeholder 2">
            <a:extLst>
              <a:ext uri="{FF2B5EF4-FFF2-40B4-BE49-F238E27FC236}">
                <a16:creationId xmlns:a16="http://schemas.microsoft.com/office/drawing/2014/main" id="{45098930-5288-47FC-A682-BF2B353BB702}"/>
              </a:ext>
            </a:extLst>
          </p:cNvPr>
          <p:cNvSpPr>
            <a:spLocks noGrp="1"/>
          </p:cNvSpPr>
          <p:nvPr>
            <p:ph type="sldNum" sz="quarter" idx="12"/>
          </p:nvPr>
        </p:nvSpPr>
        <p:spPr/>
        <p:txBody>
          <a:bodyPr/>
          <a:lstStyle/>
          <a:p>
            <a:fld id="{D57F1E4F-1CFF-5643-939E-02111984F565}" type="slidenum">
              <a:rPr lang="en-US" smtClean="0"/>
              <a:t>65</a:t>
            </a:fld>
            <a:endParaRPr lang="en-US" dirty="0"/>
          </a:p>
        </p:txBody>
      </p:sp>
      <p:sp>
        <p:nvSpPr>
          <p:cNvPr id="7" name="Rectangle 6">
            <a:extLst>
              <a:ext uri="{FF2B5EF4-FFF2-40B4-BE49-F238E27FC236}">
                <a16:creationId xmlns:a16="http://schemas.microsoft.com/office/drawing/2014/main" id="{186E6D68-961B-45F0-BB20-E387FAA0AB7E}"/>
              </a:ext>
            </a:extLst>
          </p:cNvPr>
          <p:cNvSpPr/>
          <p:nvPr/>
        </p:nvSpPr>
        <p:spPr>
          <a:xfrm>
            <a:off x="3751187" y="6195963"/>
            <a:ext cx="4595449" cy="461665"/>
          </a:xfrm>
          <a:prstGeom prst="rect">
            <a:avLst/>
          </a:prstGeom>
        </p:spPr>
        <p:txBody>
          <a:bodyPr wrap="square">
            <a:spAutoFit/>
          </a:bodyPr>
          <a:lstStyle/>
          <a:p>
            <a:r>
              <a:rPr lang="pt-PT" sz="1200" dirty="0" err="1">
                <a:solidFill>
                  <a:srgbClr val="FFFF00"/>
                </a:solidFill>
              </a:rPr>
              <a:t>The</a:t>
            </a:r>
            <a:r>
              <a:rPr lang="pt-PT" sz="1200" dirty="0">
                <a:solidFill>
                  <a:srgbClr val="FFFF00"/>
                </a:solidFill>
              </a:rPr>
              <a:t> </a:t>
            </a:r>
            <a:r>
              <a:rPr lang="pt-PT" sz="1200" dirty="0" err="1">
                <a:solidFill>
                  <a:srgbClr val="FFFF00"/>
                </a:solidFill>
              </a:rPr>
              <a:t>graphics</a:t>
            </a:r>
            <a:r>
              <a:rPr lang="pt-PT" sz="1200" dirty="0">
                <a:solidFill>
                  <a:srgbClr val="FFFF00"/>
                </a:solidFill>
              </a:rPr>
              <a:t> </a:t>
            </a:r>
            <a:r>
              <a:rPr lang="pt-PT" sz="1200" dirty="0" err="1">
                <a:solidFill>
                  <a:srgbClr val="FFFF00"/>
                </a:solidFill>
              </a:rPr>
              <a:t>style</a:t>
            </a:r>
            <a:r>
              <a:rPr lang="pt-PT" sz="1200" dirty="0">
                <a:solidFill>
                  <a:srgbClr val="FFFF00"/>
                </a:solidFill>
              </a:rPr>
              <a:t> </a:t>
            </a:r>
            <a:r>
              <a:rPr lang="pt-PT" sz="1200" dirty="0" err="1">
                <a:solidFill>
                  <a:srgbClr val="FFFF00"/>
                </a:solidFill>
              </a:rPr>
              <a:t>used</a:t>
            </a:r>
            <a:r>
              <a:rPr lang="pt-PT" sz="1200" dirty="0">
                <a:solidFill>
                  <a:srgbClr val="FFFF00"/>
                </a:solidFill>
              </a:rPr>
              <a:t> </a:t>
            </a:r>
            <a:r>
              <a:rPr lang="pt-PT" sz="1200" dirty="0" err="1">
                <a:solidFill>
                  <a:srgbClr val="FFFF00"/>
                </a:solidFill>
              </a:rPr>
              <a:t>is</a:t>
            </a:r>
            <a:r>
              <a:rPr lang="pt-PT" sz="1200" dirty="0">
                <a:solidFill>
                  <a:srgbClr val="FFFF00"/>
                </a:solidFill>
              </a:rPr>
              <a:t> </a:t>
            </a:r>
            <a:r>
              <a:rPr lang="pt-PT" sz="1200" dirty="0" err="1">
                <a:solidFill>
                  <a:srgbClr val="FFFF00"/>
                </a:solidFill>
              </a:rPr>
              <a:t>due</a:t>
            </a:r>
            <a:r>
              <a:rPr lang="pt-PT" sz="1200" dirty="0">
                <a:solidFill>
                  <a:srgbClr val="FFFF00"/>
                </a:solidFill>
              </a:rPr>
              <a:t> to </a:t>
            </a:r>
            <a:r>
              <a:rPr lang="pt-PT" sz="1200" dirty="0" err="1">
                <a:solidFill>
                  <a:srgbClr val="FFFF00"/>
                </a:solidFill>
              </a:rPr>
              <a:t>Sebastien</a:t>
            </a:r>
            <a:r>
              <a:rPr lang="pt-PT" sz="1200" dirty="0">
                <a:solidFill>
                  <a:srgbClr val="FFFF00"/>
                </a:solidFill>
              </a:rPr>
              <a:t> </a:t>
            </a:r>
            <a:r>
              <a:rPr lang="pt-PT" sz="1200" dirty="0" err="1">
                <a:solidFill>
                  <a:srgbClr val="FFFF00"/>
                </a:solidFill>
              </a:rPr>
              <a:t>Konieczny</a:t>
            </a:r>
            <a:r>
              <a:rPr lang="pt-PT" sz="1200" dirty="0">
                <a:solidFill>
                  <a:srgbClr val="FFFF00"/>
                </a:solidFill>
              </a:rPr>
              <a:t>.</a:t>
            </a:r>
            <a:br>
              <a:rPr lang="pt-PT" sz="1200" dirty="0">
                <a:solidFill>
                  <a:srgbClr val="FFFF00"/>
                </a:solidFill>
              </a:rPr>
            </a:br>
            <a:r>
              <a:rPr lang="pt-PT" sz="1200" dirty="0" err="1">
                <a:solidFill>
                  <a:srgbClr val="FFFF00"/>
                </a:solidFill>
              </a:rPr>
              <a:t>Thanks</a:t>
            </a:r>
            <a:r>
              <a:rPr lang="pt-PT" sz="1200" dirty="0">
                <a:solidFill>
                  <a:srgbClr val="FFFF00"/>
                </a:solidFill>
              </a:rPr>
              <a:t> </a:t>
            </a:r>
            <a:r>
              <a:rPr lang="pt-PT" sz="1200" dirty="0" err="1">
                <a:solidFill>
                  <a:srgbClr val="FFFF00"/>
                </a:solidFill>
              </a:rPr>
              <a:t>Sebastien</a:t>
            </a:r>
            <a:r>
              <a:rPr lang="pt-PT" sz="1200" dirty="0">
                <a:solidFill>
                  <a:srgbClr val="FFFF00"/>
                </a:solidFill>
              </a:rPr>
              <a:t>!</a:t>
            </a:r>
            <a:endParaRPr lang="en-GB" sz="1200" dirty="0"/>
          </a:p>
        </p:txBody>
      </p:sp>
    </p:spTree>
    <p:extLst>
      <p:ext uri="{BB962C8B-B14F-4D97-AF65-F5344CB8AC3E}">
        <p14:creationId xmlns:p14="http://schemas.microsoft.com/office/powerpoint/2010/main" val="1986615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0" name="Picture 6" descr="C:\Users\Eduardo Fermé\Dropbox\ONGOING PAPERS\IJCAI - TUTORIAL CHINA\textos cortados\Image19.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42190" y="1500542"/>
            <a:ext cx="4519690" cy="4512068"/>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2" name="Title 1"/>
          <p:cNvSpPr>
            <a:spLocks noGrp="1"/>
          </p:cNvSpPr>
          <p:nvPr>
            <p:ph type="title"/>
          </p:nvPr>
        </p:nvSpPr>
        <p:spPr/>
        <p:txBody>
          <a:bodyPr/>
          <a:lstStyle/>
          <a:p>
            <a:r>
              <a:rPr lang="en-GB" dirty="0"/>
              <a:t>Possible Worlds</a:t>
            </a:r>
          </a:p>
        </p:txBody>
      </p:sp>
      <p:sp>
        <p:nvSpPr>
          <p:cNvPr id="3" name="Slide Number Placeholder 2">
            <a:extLst>
              <a:ext uri="{FF2B5EF4-FFF2-40B4-BE49-F238E27FC236}">
                <a16:creationId xmlns:a16="http://schemas.microsoft.com/office/drawing/2014/main" id="{90B29CA4-479B-4A33-8173-A2462753A998}"/>
              </a:ext>
            </a:extLst>
          </p:cNvPr>
          <p:cNvSpPr>
            <a:spLocks noGrp="1"/>
          </p:cNvSpPr>
          <p:nvPr>
            <p:ph type="sldNum" sz="quarter" idx="12"/>
          </p:nvPr>
        </p:nvSpPr>
        <p:spPr/>
        <p:txBody>
          <a:bodyPr/>
          <a:lstStyle/>
          <a:p>
            <a:fld id="{D57F1E4F-1CFF-5643-939E-02111984F565}" type="slidenum">
              <a:rPr lang="en-US" smtClean="0"/>
              <a:t>66</a:t>
            </a:fld>
            <a:endParaRPr lang="en-US" dirty="0"/>
          </a:p>
        </p:txBody>
      </p:sp>
    </p:spTree>
    <p:extLst>
      <p:ext uri="{BB962C8B-B14F-4D97-AF65-F5344CB8AC3E}">
        <p14:creationId xmlns:p14="http://schemas.microsoft.com/office/powerpoint/2010/main" val="31496565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descr="C:\Users\Eduardo Fermé\Dropbox\ONGOING PAPERS\IJCAI - TUTORIAL CHINA\textos cortados\Image18.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42190" y="1500542"/>
            <a:ext cx="4519690" cy="4512068"/>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2" name="Title 1"/>
          <p:cNvSpPr>
            <a:spLocks noGrp="1"/>
          </p:cNvSpPr>
          <p:nvPr>
            <p:ph type="title"/>
          </p:nvPr>
        </p:nvSpPr>
        <p:spPr/>
        <p:txBody>
          <a:bodyPr/>
          <a:lstStyle/>
          <a:p>
            <a:r>
              <a:rPr lang="en-GB" dirty="0"/>
              <a:t>Possible Worlds</a:t>
            </a:r>
          </a:p>
        </p:txBody>
      </p:sp>
      <p:sp>
        <p:nvSpPr>
          <p:cNvPr id="3" name="Slide Number Placeholder 2">
            <a:extLst>
              <a:ext uri="{FF2B5EF4-FFF2-40B4-BE49-F238E27FC236}">
                <a16:creationId xmlns:a16="http://schemas.microsoft.com/office/drawing/2014/main" id="{E7D667FB-CA7C-4BB2-9CD3-6F5A7B030EBE}"/>
              </a:ext>
            </a:extLst>
          </p:cNvPr>
          <p:cNvSpPr>
            <a:spLocks noGrp="1"/>
          </p:cNvSpPr>
          <p:nvPr>
            <p:ph type="sldNum" sz="quarter" idx="12"/>
          </p:nvPr>
        </p:nvSpPr>
        <p:spPr/>
        <p:txBody>
          <a:bodyPr/>
          <a:lstStyle/>
          <a:p>
            <a:fld id="{D57F1E4F-1CFF-5643-939E-02111984F565}" type="slidenum">
              <a:rPr lang="en-US" smtClean="0"/>
              <a:t>67</a:t>
            </a:fld>
            <a:endParaRPr lang="en-US" dirty="0"/>
          </a:p>
        </p:txBody>
      </p:sp>
      <p:sp>
        <p:nvSpPr>
          <p:cNvPr id="7" name="Rectangle 6">
            <a:extLst>
              <a:ext uri="{FF2B5EF4-FFF2-40B4-BE49-F238E27FC236}">
                <a16:creationId xmlns:a16="http://schemas.microsoft.com/office/drawing/2014/main" id="{DEF6E364-B7BE-4190-96B4-368939DB3862}"/>
              </a:ext>
            </a:extLst>
          </p:cNvPr>
          <p:cNvSpPr/>
          <p:nvPr/>
        </p:nvSpPr>
        <p:spPr>
          <a:xfrm>
            <a:off x="3751187" y="6195963"/>
            <a:ext cx="4595449" cy="461665"/>
          </a:xfrm>
          <a:prstGeom prst="rect">
            <a:avLst/>
          </a:prstGeom>
        </p:spPr>
        <p:txBody>
          <a:bodyPr wrap="square">
            <a:spAutoFit/>
          </a:bodyPr>
          <a:lstStyle/>
          <a:p>
            <a:r>
              <a:rPr lang="pt-PT" sz="1200" dirty="0" err="1">
                <a:solidFill>
                  <a:srgbClr val="FFFF00"/>
                </a:solidFill>
              </a:rPr>
              <a:t>The</a:t>
            </a:r>
            <a:r>
              <a:rPr lang="pt-PT" sz="1200" dirty="0">
                <a:solidFill>
                  <a:srgbClr val="FFFF00"/>
                </a:solidFill>
              </a:rPr>
              <a:t> </a:t>
            </a:r>
            <a:r>
              <a:rPr lang="pt-PT" sz="1200" dirty="0" err="1">
                <a:solidFill>
                  <a:srgbClr val="FFFF00"/>
                </a:solidFill>
              </a:rPr>
              <a:t>graphics</a:t>
            </a:r>
            <a:r>
              <a:rPr lang="pt-PT" sz="1200" dirty="0">
                <a:solidFill>
                  <a:srgbClr val="FFFF00"/>
                </a:solidFill>
              </a:rPr>
              <a:t> </a:t>
            </a:r>
            <a:r>
              <a:rPr lang="pt-PT" sz="1200" dirty="0" err="1">
                <a:solidFill>
                  <a:srgbClr val="FFFF00"/>
                </a:solidFill>
              </a:rPr>
              <a:t>style</a:t>
            </a:r>
            <a:r>
              <a:rPr lang="pt-PT" sz="1200" dirty="0">
                <a:solidFill>
                  <a:srgbClr val="FFFF00"/>
                </a:solidFill>
              </a:rPr>
              <a:t> </a:t>
            </a:r>
            <a:r>
              <a:rPr lang="pt-PT" sz="1200" dirty="0" err="1">
                <a:solidFill>
                  <a:srgbClr val="FFFF00"/>
                </a:solidFill>
              </a:rPr>
              <a:t>used</a:t>
            </a:r>
            <a:r>
              <a:rPr lang="pt-PT" sz="1200" dirty="0">
                <a:solidFill>
                  <a:srgbClr val="FFFF00"/>
                </a:solidFill>
              </a:rPr>
              <a:t> </a:t>
            </a:r>
            <a:r>
              <a:rPr lang="pt-PT" sz="1200" dirty="0" err="1">
                <a:solidFill>
                  <a:srgbClr val="FFFF00"/>
                </a:solidFill>
              </a:rPr>
              <a:t>is</a:t>
            </a:r>
            <a:r>
              <a:rPr lang="pt-PT" sz="1200" dirty="0">
                <a:solidFill>
                  <a:srgbClr val="FFFF00"/>
                </a:solidFill>
              </a:rPr>
              <a:t> </a:t>
            </a:r>
            <a:r>
              <a:rPr lang="pt-PT" sz="1200" dirty="0" err="1">
                <a:solidFill>
                  <a:srgbClr val="FFFF00"/>
                </a:solidFill>
              </a:rPr>
              <a:t>due</a:t>
            </a:r>
            <a:r>
              <a:rPr lang="pt-PT" sz="1200" dirty="0">
                <a:solidFill>
                  <a:srgbClr val="FFFF00"/>
                </a:solidFill>
              </a:rPr>
              <a:t> to </a:t>
            </a:r>
            <a:r>
              <a:rPr lang="pt-PT" sz="1200" dirty="0" err="1">
                <a:solidFill>
                  <a:srgbClr val="FFFF00"/>
                </a:solidFill>
              </a:rPr>
              <a:t>Sebastien</a:t>
            </a:r>
            <a:r>
              <a:rPr lang="pt-PT" sz="1200" dirty="0">
                <a:solidFill>
                  <a:srgbClr val="FFFF00"/>
                </a:solidFill>
              </a:rPr>
              <a:t> </a:t>
            </a:r>
            <a:r>
              <a:rPr lang="pt-PT" sz="1200" dirty="0" err="1">
                <a:solidFill>
                  <a:srgbClr val="FFFF00"/>
                </a:solidFill>
              </a:rPr>
              <a:t>Konieczny</a:t>
            </a:r>
            <a:r>
              <a:rPr lang="pt-PT" sz="1200" dirty="0">
                <a:solidFill>
                  <a:srgbClr val="FFFF00"/>
                </a:solidFill>
              </a:rPr>
              <a:t>.</a:t>
            </a:r>
            <a:br>
              <a:rPr lang="pt-PT" sz="1200" dirty="0">
                <a:solidFill>
                  <a:srgbClr val="FFFF00"/>
                </a:solidFill>
              </a:rPr>
            </a:br>
            <a:r>
              <a:rPr lang="pt-PT" sz="1200" dirty="0" err="1">
                <a:solidFill>
                  <a:srgbClr val="FFFF00"/>
                </a:solidFill>
              </a:rPr>
              <a:t>Thanks</a:t>
            </a:r>
            <a:r>
              <a:rPr lang="pt-PT" sz="1200" dirty="0">
                <a:solidFill>
                  <a:srgbClr val="FFFF00"/>
                </a:solidFill>
              </a:rPr>
              <a:t> </a:t>
            </a:r>
            <a:r>
              <a:rPr lang="pt-PT" sz="1200" dirty="0" err="1">
                <a:solidFill>
                  <a:srgbClr val="FFFF00"/>
                </a:solidFill>
              </a:rPr>
              <a:t>Sebastien</a:t>
            </a:r>
            <a:r>
              <a:rPr lang="pt-PT" sz="1200" dirty="0">
                <a:solidFill>
                  <a:srgbClr val="FFFF00"/>
                </a:solidFill>
              </a:rPr>
              <a:t>!</a:t>
            </a:r>
            <a:endParaRPr lang="en-GB" sz="1200" dirty="0"/>
          </a:p>
        </p:txBody>
      </p:sp>
    </p:spTree>
    <p:extLst>
      <p:ext uri="{BB962C8B-B14F-4D97-AF65-F5344CB8AC3E}">
        <p14:creationId xmlns:p14="http://schemas.microsoft.com/office/powerpoint/2010/main" val="13375783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rgbClr val="FFFF66"/>
                </a:solidFill>
              </a:rPr>
              <a:t>Spheres</a:t>
            </a:r>
            <a:r>
              <a:rPr lang="en-GB" noProof="0" dirty="0"/>
              <a:t> </a:t>
            </a:r>
            <a:r>
              <a:rPr lang="en-GB" dirty="0">
                <a:solidFill>
                  <a:srgbClr val="FFFF66"/>
                </a:solidFill>
              </a:rPr>
              <a:t>System</a:t>
            </a:r>
          </a:p>
        </p:txBody>
      </p:sp>
      <p:sp>
        <p:nvSpPr>
          <p:cNvPr id="3" name="Slide Number Placeholder 2">
            <a:extLst>
              <a:ext uri="{FF2B5EF4-FFF2-40B4-BE49-F238E27FC236}">
                <a16:creationId xmlns:a16="http://schemas.microsoft.com/office/drawing/2014/main" id="{B71522B4-01A5-4FF9-8B74-8006622F664F}"/>
              </a:ext>
            </a:extLst>
          </p:cNvPr>
          <p:cNvSpPr>
            <a:spLocks noGrp="1"/>
          </p:cNvSpPr>
          <p:nvPr>
            <p:ph type="sldNum" sz="quarter" idx="12"/>
          </p:nvPr>
        </p:nvSpPr>
        <p:spPr/>
        <p:txBody>
          <a:bodyPr/>
          <a:lstStyle/>
          <a:p>
            <a:fld id="{D57F1E4F-1CFF-5643-939E-02111984F565}" type="slidenum">
              <a:rPr lang="en-US" smtClean="0"/>
              <a:t>68</a:t>
            </a:fld>
            <a:endParaRPr lang="en-US" dirty="0"/>
          </a:p>
        </p:txBody>
      </p:sp>
      <p:pic>
        <p:nvPicPr>
          <p:cNvPr id="6" name="Picture 5">
            <a:extLst>
              <a:ext uri="{FF2B5EF4-FFF2-40B4-BE49-F238E27FC236}">
                <a16:creationId xmlns:a16="http://schemas.microsoft.com/office/drawing/2014/main" id="{3A074C2F-E356-4CA7-94C4-8F01FB1C22F2}"/>
              </a:ext>
            </a:extLst>
          </p:cNvPr>
          <p:cNvPicPr>
            <a:picLocks noChangeAspect="1"/>
          </p:cNvPicPr>
          <p:nvPr/>
        </p:nvPicPr>
        <p:blipFill>
          <a:blip r:embed="rId3"/>
          <a:stretch>
            <a:fillRect/>
          </a:stretch>
        </p:blipFill>
        <p:spPr>
          <a:xfrm>
            <a:off x="1589031" y="2014713"/>
            <a:ext cx="8461803" cy="3031419"/>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Tree>
    <p:extLst>
      <p:ext uri="{BB962C8B-B14F-4D97-AF65-F5344CB8AC3E}">
        <p14:creationId xmlns:p14="http://schemas.microsoft.com/office/powerpoint/2010/main" val="38335220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Eduardo Fermé\Dropbox\ONGOING PAPERS\IJCAI - TUTORIAL CHINA\textos cortados\Textos cortados parte 2-1\Image2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34414" y="3424072"/>
            <a:ext cx="7938801" cy="2080734"/>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2" name="Title 1"/>
          <p:cNvSpPr>
            <a:spLocks noGrp="1"/>
          </p:cNvSpPr>
          <p:nvPr>
            <p:ph type="title"/>
          </p:nvPr>
        </p:nvSpPr>
        <p:spPr/>
        <p:txBody>
          <a:bodyPr/>
          <a:lstStyle/>
          <a:p>
            <a:r>
              <a:rPr lang="en-GB" dirty="0">
                <a:solidFill>
                  <a:srgbClr val="FFFF66"/>
                </a:solidFill>
              </a:rPr>
              <a:t>Faithful Assignment</a:t>
            </a:r>
          </a:p>
        </p:txBody>
      </p:sp>
      <p:sp>
        <p:nvSpPr>
          <p:cNvPr id="3" name="Slide Number Placeholder 2">
            <a:extLst>
              <a:ext uri="{FF2B5EF4-FFF2-40B4-BE49-F238E27FC236}">
                <a16:creationId xmlns:a16="http://schemas.microsoft.com/office/drawing/2014/main" id="{37EA5653-5C4D-4241-A538-BE3B6CDCBB59}"/>
              </a:ext>
            </a:extLst>
          </p:cNvPr>
          <p:cNvSpPr>
            <a:spLocks noGrp="1"/>
          </p:cNvSpPr>
          <p:nvPr>
            <p:ph type="sldNum" sz="quarter" idx="12"/>
          </p:nvPr>
        </p:nvSpPr>
        <p:spPr/>
        <p:txBody>
          <a:bodyPr/>
          <a:lstStyle/>
          <a:p>
            <a:fld id="{D57F1E4F-1CFF-5643-939E-02111984F565}" type="slidenum">
              <a:rPr lang="en-US" smtClean="0"/>
              <a:t>69</a:t>
            </a:fld>
            <a:endParaRPr lang="en-US" dirty="0"/>
          </a:p>
        </p:txBody>
      </p:sp>
      <p:pic>
        <p:nvPicPr>
          <p:cNvPr id="2051" name="Picture 3" descr="C:\Users\Eduardo Fermé\Dropbox\ONGOING PAPERS\IJCAI - TUTORIAL CHINA\textos cortados\Image2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34413" y="1772816"/>
            <a:ext cx="7920000" cy="717070"/>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Tree>
    <p:extLst>
      <p:ext uri="{BB962C8B-B14F-4D97-AF65-F5344CB8AC3E}">
        <p14:creationId xmlns:p14="http://schemas.microsoft.com/office/powerpoint/2010/main" val="16181591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Problem arises in several areas …</a:t>
            </a:r>
          </a:p>
        </p:txBody>
      </p:sp>
      <p:pic>
        <p:nvPicPr>
          <p:cNvPr id="12290" name="Picture 2" descr="C:\Users\Eduardo Fermé\Dropbox\ONGOING PAPERS\IJCAI - TUTORIAL CHINA\Textos Cortados\Image89.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03513" y="1988840"/>
            <a:ext cx="8595537" cy="3312368"/>
          </a:xfrm>
          <a:prstGeom prst="rect">
            <a:avLst/>
          </a:prstGeom>
          <a:solidFill>
            <a:schemeClr val="tx1"/>
          </a:solidFill>
          <a:ln w="9525">
            <a:noFill/>
            <a:miter lim="800000"/>
            <a:headEnd/>
            <a:tailEnd/>
          </a:ln>
          <a:effectLst>
            <a:outerShdw blurRad="457200" dist="406400" dir="2340000" algn="ctr" rotWithShape="0">
              <a:srgbClr val="2B3855">
                <a:alpha val="85000"/>
              </a:srgbClr>
            </a:outerShdw>
          </a:effectLst>
          <a:scene3d>
            <a:camera prst="orthographicFront"/>
            <a:lightRig rig="threePt" dir="t"/>
          </a:scene3d>
          <a:sp3d extrusionH="76200">
            <a:extrusionClr>
              <a:srgbClr val="FF0000"/>
            </a:extrusionClr>
          </a:sp3d>
        </p:spPr>
      </p:pic>
      <p:sp>
        <p:nvSpPr>
          <p:cNvPr id="3" name="Slide Number Placeholder 2">
            <a:extLst>
              <a:ext uri="{FF2B5EF4-FFF2-40B4-BE49-F238E27FC236}">
                <a16:creationId xmlns:a16="http://schemas.microsoft.com/office/drawing/2014/main" id="{EFFD44D1-7563-4035-A5CE-34AE43A0BB12}"/>
              </a:ext>
            </a:extLst>
          </p:cNvPr>
          <p:cNvSpPr>
            <a:spLocks noGrp="1"/>
          </p:cNvSpPr>
          <p:nvPr>
            <p:ph type="sldNum" sz="quarter" idx="12"/>
          </p:nvPr>
        </p:nvSpPr>
        <p:spPr/>
        <p:txBody>
          <a:bodyPr/>
          <a:lstStyle/>
          <a:p>
            <a:fld id="{D57F1E4F-1CFF-5643-939E-02111984F565}" type="slidenum">
              <a:rPr lang="en-US" smtClean="0"/>
              <a:t>7</a:t>
            </a:fld>
            <a:endParaRPr lang="en-US" dirty="0"/>
          </a:p>
        </p:txBody>
      </p:sp>
    </p:spTree>
    <p:extLst>
      <p:ext uri="{BB962C8B-B14F-4D97-AF65-F5344CB8AC3E}">
        <p14:creationId xmlns:p14="http://schemas.microsoft.com/office/powerpoint/2010/main" val="947356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290"/>
                                        </p:tgtEl>
                                        <p:attrNameLst>
                                          <p:attrName>style.visibility</p:attrName>
                                        </p:attrNameLst>
                                      </p:cBhvr>
                                      <p:to>
                                        <p:strVal val="visible"/>
                                      </p:to>
                                    </p:set>
                                    <p:animEffect transition="in" filter="fade">
                                      <p:cBhvr>
                                        <p:cTn id="7" dur="500"/>
                                        <p:tgtEl>
                                          <p:spTgt spid="122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solidFill>
                  <a:srgbClr val="FFFF66"/>
                </a:solidFill>
              </a:rPr>
              <a:t>Faithful Assignment</a:t>
            </a:r>
          </a:p>
        </p:txBody>
      </p:sp>
      <p:sp>
        <p:nvSpPr>
          <p:cNvPr id="3" name="Slide Number Placeholder 2">
            <a:extLst>
              <a:ext uri="{FF2B5EF4-FFF2-40B4-BE49-F238E27FC236}">
                <a16:creationId xmlns:a16="http://schemas.microsoft.com/office/drawing/2014/main" id="{6556D764-AA9F-47F8-96D9-2A1F20E8CE34}"/>
              </a:ext>
            </a:extLst>
          </p:cNvPr>
          <p:cNvSpPr>
            <a:spLocks noGrp="1"/>
          </p:cNvSpPr>
          <p:nvPr>
            <p:ph type="sldNum" sz="quarter" idx="12"/>
          </p:nvPr>
        </p:nvSpPr>
        <p:spPr/>
        <p:txBody>
          <a:bodyPr/>
          <a:lstStyle/>
          <a:p>
            <a:fld id="{D57F1E4F-1CFF-5643-939E-02111984F565}" type="slidenum">
              <a:rPr lang="en-US" smtClean="0"/>
              <a:t>70</a:t>
            </a:fld>
            <a:endParaRPr lang="en-US" dirty="0"/>
          </a:p>
        </p:txBody>
      </p:sp>
      <p:pic>
        <p:nvPicPr>
          <p:cNvPr id="3075" name="Picture 3" descr="C:\Users\Eduardo Fermé\Dropbox\ONGOING PAPERS\IJCAI - TUTORIAL CHINA\textos cortados\Image23.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95509" y="2060849"/>
            <a:ext cx="7920000" cy="2214765"/>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Tree>
    <p:extLst>
      <p:ext uri="{BB962C8B-B14F-4D97-AF65-F5344CB8AC3E}">
        <p14:creationId xmlns:p14="http://schemas.microsoft.com/office/powerpoint/2010/main" val="7860324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4000" dirty="0">
                <a:solidFill>
                  <a:srgbClr val="FFFF66"/>
                </a:solidFill>
              </a:rPr>
              <a:t>Spheres</a:t>
            </a:r>
            <a:r>
              <a:rPr lang="en-GB" sz="4000" dirty="0"/>
              <a:t> </a:t>
            </a:r>
            <a:r>
              <a:rPr lang="en-GB" sz="4000" dirty="0">
                <a:solidFill>
                  <a:srgbClr val="FFFF66"/>
                </a:solidFill>
              </a:rPr>
              <a:t>System / Faithful Assignment</a:t>
            </a:r>
          </a:p>
        </p:txBody>
      </p:sp>
      <p:sp>
        <p:nvSpPr>
          <p:cNvPr id="4" name="Slide Number Placeholder 3">
            <a:extLst>
              <a:ext uri="{FF2B5EF4-FFF2-40B4-BE49-F238E27FC236}">
                <a16:creationId xmlns:a16="http://schemas.microsoft.com/office/drawing/2014/main" id="{C5C316AC-AE23-418E-BA11-1C37ECD2D1E1}"/>
              </a:ext>
            </a:extLst>
          </p:cNvPr>
          <p:cNvSpPr>
            <a:spLocks noGrp="1"/>
          </p:cNvSpPr>
          <p:nvPr>
            <p:ph type="sldNum" sz="quarter" idx="12"/>
          </p:nvPr>
        </p:nvSpPr>
        <p:spPr/>
        <p:txBody>
          <a:bodyPr/>
          <a:lstStyle/>
          <a:p>
            <a:fld id="{D57F1E4F-1CFF-5643-939E-02111984F565}" type="slidenum">
              <a:rPr lang="en-US" smtClean="0"/>
              <a:t>71</a:t>
            </a:fld>
            <a:endParaRPr lang="en-US" dirty="0"/>
          </a:p>
        </p:txBody>
      </p:sp>
      <p:pic>
        <p:nvPicPr>
          <p:cNvPr id="2051" name="Picture 3" descr="C:\Users\Eduardo Fermé\Dropbox\ONGOING PAPERS\IJCAI - TUTORIAL CHINA\Textos Cortados\Grove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23592" y="1700808"/>
            <a:ext cx="3168352" cy="3168352"/>
          </a:xfrm>
          <a:prstGeom prst="rect">
            <a:avLst/>
          </a:prstGeom>
          <a:no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1028" name="Picture 4" descr="C:\Users\Eduardo Fermé\Dropbox\Archivos Edu\PAPERS\AGM GRAFICOS\Image13.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28400" y="2480522"/>
            <a:ext cx="3168000" cy="2388638"/>
          </a:xfrm>
          <a:prstGeom prst="rect">
            <a:avLst/>
          </a:prstGeom>
          <a:no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3" name="TextBox 2"/>
          <p:cNvSpPr txBox="1"/>
          <p:nvPr/>
        </p:nvSpPr>
        <p:spPr>
          <a:xfrm>
            <a:off x="3053662" y="5444523"/>
            <a:ext cx="1908212" cy="646331"/>
          </a:xfrm>
          <a:prstGeom prst="rect">
            <a:avLst/>
          </a:prstGeom>
          <a:noFill/>
        </p:spPr>
        <p:txBody>
          <a:bodyPr wrap="square" rtlCol="0">
            <a:spAutoFit/>
          </a:bodyPr>
          <a:lstStyle/>
          <a:p>
            <a:pPr algn="ctr"/>
            <a:r>
              <a:rPr lang="pt-PT" dirty="0" err="1">
                <a:solidFill>
                  <a:srgbClr val="FFFF00"/>
                </a:solidFill>
              </a:rPr>
              <a:t>Grove’s</a:t>
            </a:r>
            <a:r>
              <a:rPr lang="pt-PT" dirty="0">
                <a:solidFill>
                  <a:srgbClr val="FFFF00"/>
                </a:solidFill>
              </a:rPr>
              <a:t> </a:t>
            </a:r>
            <a:r>
              <a:rPr lang="pt-PT" dirty="0" err="1">
                <a:solidFill>
                  <a:srgbClr val="FFFF00"/>
                </a:solidFill>
              </a:rPr>
              <a:t>Notation</a:t>
            </a:r>
            <a:endParaRPr lang="pt-PT" dirty="0">
              <a:solidFill>
                <a:srgbClr val="FFFF00"/>
              </a:solidFill>
            </a:endParaRPr>
          </a:p>
        </p:txBody>
      </p:sp>
      <p:sp>
        <p:nvSpPr>
          <p:cNvPr id="8" name="TextBox 7"/>
          <p:cNvSpPr txBox="1"/>
          <p:nvPr/>
        </p:nvSpPr>
        <p:spPr>
          <a:xfrm>
            <a:off x="6879351" y="5482617"/>
            <a:ext cx="2466098" cy="646331"/>
          </a:xfrm>
          <a:prstGeom prst="rect">
            <a:avLst/>
          </a:prstGeom>
          <a:noFill/>
        </p:spPr>
        <p:txBody>
          <a:bodyPr wrap="square" rtlCol="0">
            <a:spAutoFit/>
          </a:bodyPr>
          <a:lstStyle/>
          <a:p>
            <a:pPr algn="ctr"/>
            <a:r>
              <a:rPr lang="pt-PT" dirty="0" err="1">
                <a:solidFill>
                  <a:srgbClr val="FFFF00"/>
                </a:solidFill>
              </a:rPr>
              <a:t>Konieczny</a:t>
            </a:r>
            <a:r>
              <a:rPr lang="pt-PT" dirty="0">
                <a:solidFill>
                  <a:srgbClr val="FFFF00"/>
                </a:solidFill>
              </a:rPr>
              <a:t> </a:t>
            </a:r>
            <a:r>
              <a:rPr lang="pt-PT" dirty="0" err="1">
                <a:solidFill>
                  <a:srgbClr val="FFFF00"/>
                </a:solidFill>
              </a:rPr>
              <a:t>and</a:t>
            </a:r>
            <a:r>
              <a:rPr lang="pt-PT" dirty="0">
                <a:solidFill>
                  <a:srgbClr val="FFFF00"/>
                </a:solidFill>
              </a:rPr>
              <a:t> Pino </a:t>
            </a:r>
            <a:r>
              <a:rPr lang="pt-PT" dirty="0" err="1">
                <a:solidFill>
                  <a:srgbClr val="FFFF00"/>
                </a:solidFill>
              </a:rPr>
              <a:t>Perez’s</a:t>
            </a:r>
            <a:r>
              <a:rPr lang="pt-PT" dirty="0">
                <a:solidFill>
                  <a:srgbClr val="FFFF00"/>
                </a:solidFill>
              </a:rPr>
              <a:t> </a:t>
            </a:r>
            <a:r>
              <a:rPr lang="pt-PT" dirty="0" err="1">
                <a:solidFill>
                  <a:srgbClr val="FFFF00"/>
                </a:solidFill>
              </a:rPr>
              <a:t>Notation</a:t>
            </a:r>
            <a:endParaRPr lang="pt-PT" dirty="0">
              <a:solidFill>
                <a:srgbClr val="FFFF00"/>
              </a:solidFill>
            </a:endParaRPr>
          </a:p>
        </p:txBody>
      </p:sp>
    </p:spTree>
    <p:extLst>
      <p:ext uri="{BB962C8B-B14F-4D97-AF65-F5344CB8AC3E}">
        <p14:creationId xmlns:p14="http://schemas.microsoft.com/office/powerpoint/2010/main" val="33589273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051"/>
                                        </p:tgtEl>
                                        <p:attrNameLst>
                                          <p:attrName>style.visibility</p:attrName>
                                        </p:attrNameLst>
                                      </p:cBhvr>
                                      <p:to>
                                        <p:strVal val="visible"/>
                                      </p:to>
                                    </p:set>
                                    <p:animEffect transition="in" filter="fade">
                                      <p:cBhvr>
                                        <p:cTn id="7" dur="500"/>
                                        <p:tgtEl>
                                          <p:spTgt spid="2051"/>
                                        </p:tgtEl>
                                      </p:cBhvr>
                                    </p:animEffect>
                                  </p:childTnLst>
                                </p:cTn>
                              </p:par>
                              <p:par>
                                <p:cTn id="8" presetID="10" presetClass="entr" presetSubtype="0" fill="hold" nodeType="withEffect">
                                  <p:stCondLst>
                                    <p:cond delay="0"/>
                                  </p:stCondLst>
                                  <p:childTnLst>
                                    <p:set>
                                      <p:cBhvr>
                                        <p:cTn id="9" dur="1" fill="hold">
                                          <p:stCondLst>
                                            <p:cond delay="0"/>
                                          </p:stCondLst>
                                        </p:cTn>
                                        <p:tgtEl>
                                          <p:spTgt spid="1028"/>
                                        </p:tgtEl>
                                        <p:attrNameLst>
                                          <p:attrName>style.visibility</p:attrName>
                                        </p:attrNameLst>
                                      </p:cBhvr>
                                      <p:to>
                                        <p:strVal val="visible"/>
                                      </p:to>
                                    </p:set>
                                    <p:animEffect transition="in" filter="fade">
                                      <p:cBhvr>
                                        <p:cTn id="10" dur="500"/>
                                        <p:tgtEl>
                                          <p:spTgt spid="10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Eduardo Fermé\Dropbox\Archivos Edu\PAPERS\AGM GRAFICOS\Image14.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19020" y="2485213"/>
            <a:ext cx="3177380" cy="2390400"/>
          </a:xfrm>
          <a:prstGeom prst="rect">
            <a:avLst/>
          </a:prstGeom>
          <a:no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7" name="Picture 4" descr="C:\Users\Eduardo Fermé\Dropbox\ONGOING PAPERS\IJCAI - TUTORIAL CHINA\Textos Cortados\Grove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24000" y="1699200"/>
            <a:ext cx="3168000" cy="3168000"/>
          </a:xfrm>
          <a:prstGeom prst="rect">
            <a:avLst/>
          </a:prstGeom>
          <a:no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2" name="Title 1"/>
          <p:cNvSpPr>
            <a:spLocks noGrp="1"/>
          </p:cNvSpPr>
          <p:nvPr>
            <p:ph type="title"/>
          </p:nvPr>
        </p:nvSpPr>
        <p:spPr/>
        <p:txBody>
          <a:bodyPr/>
          <a:lstStyle/>
          <a:p>
            <a:r>
              <a:rPr lang="en-GB" sz="4000" dirty="0">
                <a:solidFill>
                  <a:srgbClr val="FFFF66"/>
                </a:solidFill>
              </a:rPr>
              <a:t>Spheres</a:t>
            </a:r>
            <a:r>
              <a:rPr lang="en-GB" sz="4000" dirty="0"/>
              <a:t> </a:t>
            </a:r>
            <a:r>
              <a:rPr lang="en-GB" sz="4000" dirty="0">
                <a:solidFill>
                  <a:srgbClr val="FFFF66"/>
                </a:solidFill>
              </a:rPr>
              <a:t>System / Faithful Assignment</a:t>
            </a:r>
          </a:p>
        </p:txBody>
      </p:sp>
      <p:sp>
        <p:nvSpPr>
          <p:cNvPr id="4" name="Slide Number Placeholder 3">
            <a:extLst>
              <a:ext uri="{FF2B5EF4-FFF2-40B4-BE49-F238E27FC236}">
                <a16:creationId xmlns:a16="http://schemas.microsoft.com/office/drawing/2014/main" id="{73254A44-13FF-45AD-923A-94939F69ABEE}"/>
              </a:ext>
            </a:extLst>
          </p:cNvPr>
          <p:cNvSpPr>
            <a:spLocks noGrp="1"/>
          </p:cNvSpPr>
          <p:nvPr>
            <p:ph type="sldNum" sz="quarter" idx="12"/>
          </p:nvPr>
        </p:nvSpPr>
        <p:spPr/>
        <p:txBody>
          <a:bodyPr/>
          <a:lstStyle/>
          <a:p>
            <a:fld id="{D57F1E4F-1CFF-5643-939E-02111984F565}" type="slidenum">
              <a:rPr lang="en-US" smtClean="0"/>
              <a:t>72</a:t>
            </a:fld>
            <a:endParaRPr lang="en-US" dirty="0"/>
          </a:p>
        </p:txBody>
      </p:sp>
      <p:sp>
        <p:nvSpPr>
          <p:cNvPr id="3" name="TextBox 2"/>
          <p:cNvSpPr txBox="1"/>
          <p:nvPr/>
        </p:nvSpPr>
        <p:spPr>
          <a:xfrm>
            <a:off x="3053662" y="5444523"/>
            <a:ext cx="1908212" cy="646331"/>
          </a:xfrm>
          <a:prstGeom prst="rect">
            <a:avLst/>
          </a:prstGeom>
          <a:noFill/>
        </p:spPr>
        <p:txBody>
          <a:bodyPr wrap="square" rtlCol="0">
            <a:spAutoFit/>
          </a:bodyPr>
          <a:lstStyle/>
          <a:p>
            <a:pPr algn="ctr"/>
            <a:r>
              <a:rPr lang="pt-PT" dirty="0" err="1">
                <a:solidFill>
                  <a:srgbClr val="FFFF00"/>
                </a:solidFill>
              </a:rPr>
              <a:t>Grove’s</a:t>
            </a:r>
            <a:r>
              <a:rPr lang="pt-PT" dirty="0">
                <a:solidFill>
                  <a:srgbClr val="FFFF00"/>
                </a:solidFill>
              </a:rPr>
              <a:t> </a:t>
            </a:r>
            <a:r>
              <a:rPr lang="pt-PT" dirty="0" err="1">
                <a:solidFill>
                  <a:srgbClr val="FFFF00"/>
                </a:solidFill>
              </a:rPr>
              <a:t>Notation</a:t>
            </a:r>
            <a:endParaRPr lang="pt-PT" dirty="0">
              <a:solidFill>
                <a:srgbClr val="FFFF00"/>
              </a:solidFill>
            </a:endParaRPr>
          </a:p>
        </p:txBody>
      </p:sp>
      <p:sp>
        <p:nvSpPr>
          <p:cNvPr id="8" name="TextBox 7">
            <a:extLst>
              <a:ext uri="{FF2B5EF4-FFF2-40B4-BE49-F238E27FC236}">
                <a16:creationId xmlns:a16="http://schemas.microsoft.com/office/drawing/2014/main" id="{7BA5C358-6F92-4040-A50A-1F3792C749E9}"/>
              </a:ext>
            </a:extLst>
          </p:cNvPr>
          <p:cNvSpPr txBox="1"/>
          <p:nvPr/>
        </p:nvSpPr>
        <p:spPr>
          <a:xfrm>
            <a:off x="6879351" y="5482617"/>
            <a:ext cx="2466098" cy="646331"/>
          </a:xfrm>
          <a:prstGeom prst="rect">
            <a:avLst/>
          </a:prstGeom>
          <a:noFill/>
        </p:spPr>
        <p:txBody>
          <a:bodyPr wrap="square" rtlCol="0">
            <a:spAutoFit/>
          </a:bodyPr>
          <a:lstStyle/>
          <a:p>
            <a:pPr algn="ctr"/>
            <a:r>
              <a:rPr lang="pt-PT" dirty="0" err="1">
                <a:solidFill>
                  <a:srgbClr val="FFFF00"/>
                </a:solidFill>
              </a:rPr>
              <a:t>Konieczny</a:t>
            </a:r>
            <a:r>
              <a:rPr lang="pt-PT" dirty="0">
                <a:solidFill>
                  <a:srgbClr val="FFFF00"/>
                </a:solidFill>
              </a:rPr>
              <a:t> </a:t>
            </a:r>
            <a:r>
              <a:rPr lang="pt-PT" dirty="0" err="1">
                <a:solidFill>
                  <a:srgbClr val="FFFF00"/>
                </a:solidFill>
              </a:rPr>
              <a:t>and</a:t>
            </a:r>
            <a:r>
              <a:rPr lang="pt-PT" dirty="0">
                <a:solidFill>
                  <a:srgbClr val="FFFF00"/>
                </a:solidFill>
              </a:rPr>
              <a:t> Pino </a:t>
            </a:r>
            <a:r>
              <a:rPr lang="pt-PT" dirty="0" err="1">
                <a:solidFill>
                  <a:srgbClr val="FFFF00"/>
                </a:solidFill>
              </a:rPr>
              <a:t>Perez’s</a:t>
            </a:r>
            <a:r>
              <a:rPr lang="pt-PT" dirty="0">
                <a:solidFill>
                  <a:srgbClr val="FFFF00"/>
                </a:solidFill>
              </a:rPr>
              <a:t> </a:t>
            </a:r>
            <a:r>
              <a:rPr lang="pt-PT" dirty="0" err="1">
                <a:solidFill>
                  <a:srgbClr val="FFFF00"/>
                </a:solidFill>
              </a:rPr>
              <a:t>Notation</a:t>
            </a:r>
            <a:endParaRPr lang="pt-PT" dirty="0">
              <a:solidFill>
                <a:srgbClr val="FFFF00"/>
              </a:solidFill>
            </a:endParaRPr>
          </a:p>
        </p:txBody>
      </p:sp>
    </p:spTree>
    <p:extLst>
      <p:ext uri="{BB962C8B-B14F-4D97-AF65-F5344CB8AC3E}">
        <p14:creationId xmlns:p14="http://schemas.microsoft.com/office/powerpoint/2010/main" val="25156479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Eduardo Fermé\Dropbox\Archivos Edu\PAPERS\AGM GRAFICOS\Image15.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57239" y="2485818"/>
            <a:ext cx="3168000" cy="2383343"/>
          </a:xfrm>
          <a:prstGeom prst="rect">
            <a:avLst/>
          </a:prstGeom>
          <a:no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2" name="Title 1"/>
          <p:cNvSpPr>
            <a:spLocks noGrp="1"/>
          </p:cNvSpPr>
          <p:nvPr>
            <p:ph type="title"/>
          </p:nvPr>
        </p:nvSpPr>
        <p:spPr/>
        <p:txBody>
          <a:bodyPr/>
          <a:lstStyle/>
          <a:p>
            <a:r>
              <a:rPr lang="en-GB" sz="4000" dirty="0">
                <a:solidFill>
                  <a:srgbClr val="FFFF66"/>
                </a:solidFill>
              </a:rPr>
              <a:t>Spheres</a:t>
            </a:r>
            <a:r>
              <a:rPr lang="en-GB" sz="4000" dirty="0"/>
              <a:t> </a:t>
            </a:r>
            <a:r>
              <a:rPr lang="en-GB" sz="4000" dirty="0">
                <a:solidFill>
                  <a:srgbClr val="FFFF66"/>
                </a:solidFill>
              </a:rPr>
              <a:t>System / Faithful Assignment</a:t>
            </a:r>
          </a:p>
        </p:txBody>
      </p:sp>
      <p:sp>
        <p:nvSpPr>
          <p:cNvPr id="4" name="Slide Number Placeholder 3">
            <a:extLst>
              <a:ext uri="{FF2B5EF4-FFF2-40B4-BE49-F238E27FC236}">
                <a16:creationId xmlns:a16="http://schemas.microsoft.com/office/drawing/2014/main" id="{59E8C5E6-CAE5-4AD3-BAA3-D17BA31B7EE3}"/>
              </a:ext>
            </a:extLst>
          </p:cNvPr>
          <p:cNvSpPr>
            <a:spLocks noGrp="1"/>
          </p:cNvSpPr>
          <p:nvPr>
            <p:ph type="sldNum" sz="quarter" idx="12"/>
          </p:nvPr>
        </p:nvSpPr>
        <p:spPr/>
        <p:txBody>
          <a:bodyPr/>
          <a:lstStyle/>
          <a:p>
            <a:fld id="{D57F1E4F-1CFF-5643-939E-02111984F565}" type="slidenum">
              <a:rPr lang="en-US" smtClean="0"/>
              <a:t>73</a:t>
            </a:fld>
            <a:endParaRPr lang="en-US" dirty="0"/>
          </a:p>
        </p:txBody>
      </p:sp>
      <p:sp>
        <p:nvSpPr>
          <p:cNvPr id="3" name="TextBox 2"/>
          <p:cNvSpPr txBox="1"/>
          <p:nvPr/>
        </p:nvSpPr>
        <p:spPr>
          <a:xfrm>
            <a:off x="3053662" y="5444523"/>
            <a:ext cx="1908212" cy="646331"/>
          </a:xfrm>
          <a:prstGeom prst="rect">
            <a:avLst/>
          </a:prstGeom>
          <a:noFill/>
        </p:spPr>
        <p:txBody>
          <a:bodyPr wrap="square" rtlCol="0">
            <a:spAutoFit/>
          </a:bodyPr>
          <a:lstStyle/>
          <a:p>
            <a:pPr algn="ctr"/>
            <a:r>
              <a:rPr lang="pt-PT" dirty="0" err="1">
                <a:solidFill>
                  <a:srgbClr val="FFFF00"/>
                </a:solidFill>
              </a:rPr>
              <a:t>Grove’s</a:t>
            </a:r>
            <a:r>
              <a:rPr lang="pt-PT" dirty="0">
                <a:solidFill>
                  <a:srgbClr val="FFFF00"/>
                </a:solidFill>
              </a:rPr>
              <a:t> </a:t>
            </a:r>
            <a:r>
              <a:rPr lang="pt-PT" dirty="0" err="1">
                <a:solidFill>
                  <a:srgbClr val="FFFF00"/>
                </a:solidFill>
              </a:rPr>
              <a:t>Notation</a:t>
            </a:r>
            <a:endParaRPr lang="pt-PT" dirty="0">
              <a:solidFill>
                <a:srgbClr val="FFFF00"/>
              </a:solidFill>
            </a:endParaRPr>
          </a:p>
        </p:txBody>
      </p:sp>
      <p:pic>
        <p:nvPicPr>
          <p:cNvPr id="7" name="Picture 5" descr="C:\Users\Eduardo Fermé\Dropbox\ONGOING PAPERS\IJCAI - TUTORIAL CHINA\Textos Cortados\Grove3.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24000" y="1699200"/>
            <a:ext cx="3168000" cy="3168000"/>
          </a:xfrm>
          <a:prstGeom prst="rect">
            <a:avLst/>
          </a:prstGeom>
          <a:no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9" name="TextBox 8">
            <a:extLst>
              <a:ext uri="{FF2B5EF4-FFF2-40B4-BE49-F238E27FC236}">
                <a16:creationId xmlns:a16="http://schemas.microsoft.com/office/drawing/2014/main" id="{5DDADB33-6125-4979-B055-7A303AFA49F0}"/>
              </a:ext>
            </a:extLst>
          </p:cNvPr>
          <p:cNvSpPr txBox="1"/>
          <p:nvPr/>
        </p:nvSpPr>
        <p:spPr>
          <a:xfrm>
            <a:off x="6879351" y="5482617"/>
            <a:ext cx="2466098" cy="646331"/>
          </a:xfrm>
          <a:prstGeom prst="rect">
            <a:avLst/>
          </a:prstGeom>
          <a:noFill/>
        </p:spPr>
        <p:txBody>
          <a:bodyPr wrap="square" rtlCol="0">
            <a:spAutoFit/>
          </a:bodyPr>
          <a:lstStyle/>
          <a:p>
            <a:pPr algn="ctr"/>
            <a:r>
              <a:rPr lang="pt-PT" dirty="0" err="1">
                <a:solidFill>
                  <a:srgbClr val="FFFF00"/>
                </a:solidFill>
              </a:rPr>
              <a:t>Konieczny</a:t>
            </a:r>
            <a:r>
              <a:rPr lang="pt-PT" dirty="0">
                <a:solidFill>
                  <a:srgbClr val="FFFF00"/>
                </a:solidFill>
              </a:rPr>
              <a:t> </a:t>
            </a:r>
            <a:r>
              <a:rPr lang="pt-PT" dirty="0" err="1">
                <a:solidFill>
                  <a:srgbClr val="FFFF00"/>
                </a:solidFill>
              </a:rPr>
              <a:t>and</a:t>
            </a:r>
            <a:r>
              <a:rPr lang="pt-PT" dirty="0">
                <a:solidFill>
                  <a:srgbClr val="FFFF00"/>
                </a:solidFill>
              </a:rPr>
              <a:t> Pino </a:t>
            </a:r>
            <a:r>
              <a:rPr lang="pt-PT" dirty="0" err="1">
                <a:solidFill>
                  <a:srgbClr val="FFFF00"/>
                </a:solidFill>
              </a:rPr>
              <a:t>Perez’s</a:t>
            </a:r>
            <a:r>
              <a:rPr lang="pt-PT" dirty="0">
                <a:solidFill>
                  <a:srgbClr val="FFFF00"/>
                </a:solidFill>
              </a:rPr>
              <a:t> </a:t>
            </a:r>
            <a:r>
              <a:rPr lang="pt-PT" dirty="0" err="1">
                <a:solidFill>
                  <a:srgbClr val="FFFF00"/>
                </a:solidFill>
              </a:rPr>
              <a:t>Notation</a:t>
            </a:r>
            <a:endParaRPr lang="pt-PT" dirty="0">
              <a:solidFill>
                <a:srgbClr val="FFFF00"/>
              </a:solidFill>
            </a:endParaRPr>
          </a:p>
        </p:txBody>
      </p:sp>
    </p:spTree>
    <p:extLst>
      <p:ext uri="{BB962C8B-B14F-4D97-AF65-F5344CB8AC3E}">
        <p14:creationId xmlns:p14="http://schemas.microsoft.com/office/powerpoint/2010/main" val="12342775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Eduardo Fermé\Dropbox\Archivos Edu\PAPERS\AGM GRAFICOS\Image16.png"/>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40448" y="2480522"/>
            <a:ext cx="3168000" cy="2390400"/>
          </a:xfrm>
          <a:prstGeom prst="rect">
            <a:avLst/>
          </a:prstGeom>
          <a:no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2" name="Title 1"/>
          <p:cNvSpPr>
            <a:spLocks noGrp="1"/>
          </p:cNvSpPr>
          <p:nvPr>
            <p:ph type="title"/>
          </p:nvPr>
        </p:nvSpPr>
        <p:spPr/>
        <p:txBody>
          <a:bodyPr/>
          <a:lstStyle/>
          <a:p>
            <a:r>
              <a:rPr lang="en-GB" sz="4000" dirty="0">
                <a:solidFill>
                  <a:srgbClr val="FFFF66"/>
                </a:solidFill>
              </a:rPr>
              <a:t>Spheres</a:t>
            </a:r>
            <a:r>
              <a:rPr lang="en-GB" sz="4000" dirty="0"/>
              <a:t> </a:t>
            </a:r>
            <a:r>
              <a:rPr lang="en-GB" sz="4000" dirty="0">
                <a:solidFill>
                  <a:srgbClr val="FFFF66"/>
                </a:solidFill>
              </a:rPr>
              <a:t>System / Faithful Assignment</a:t>
            </a:r>
          </a:p>
        </p:txBody>
      </p:sp>
      <p:sp>
        <p:nvSpPr>
          <p:cNvPr id="4" name="Slide Number Placeholder 3">
            <a:extLst>
              <a:ext uri="{FF2B5EF4-FFF2-40B4-BE49-F238E27FC236}">
                <a16:creationId xmlns:a16="http://schemas.microsoft.com/office/drawing/2014/main" id="{96026DC9-E02E-4A50-9C48-99C3316ED45E}"/>
              </a:ext>
            </a:extLst>
          </p:cNvPr>
          <p:cNvSpPr>
            <a:spLocks noGrp="1"/>
          </p:cNvSpPr>
          <p:nvPr>
            <p:ph type="sldNum" sz="quarter" idx="12"/>
          </p:nvPr>
        </p:nvSpPr>
        <p:spPr/>
        <p:txBody>
          <a:bodyPr/>
          <a:lstStyle/>
          <a:p>
            <a:fld id="{D57F1E4F-1CFF-5643-939E-02111984F565}" type="slidenum">
              <a:rPr lang="en-US" smtClean="0"/>
              <a:t>74</a:t>
            </a:fld>
            <a:endParaRPr lang="en-US" dirty="0"/>
          </a:p>
        </p:txBody>
      </p:sp>
      <p:sp>
        <p:nvSpPr>
          <p:cNvPr id="3" name="TextBox 2"/>
          <p:cNvSpPr txBox="1"/>
          <p:nvPr/>
        </p:nvSpPr>
        <p:spPr>
          <a:xfrm>
            <a:off x="3053662" y="5444523"/>
            <a:ext cx="1908212" cy="646331"/>
          </a:xfrm>
          <a:prstGeom prst="rect">
            <a:avLst/>
          </a:prstGeom>
          <a:noFill/>
        </p:spPr>
        <p:txBody>
          <a:bodyPr wrap="square" rtlCol="0">
            <a:spAutoFit/>
          </a:bodyPr>
          <a:lstStyle/>
          <a:p>
            <a:pPr algn="ctr"/>
            <a:r>
              <a:rPr lang="pt-PT" dirty="0" err="1">
                <a:solidFill>
                  <a:srgbClr val="FFFF00"/>
                </a:solidFill>
              </a:rPr>
              <a:t>Grove’s</a:t>
            </a:r>
            <a:r>
              <a:rPr lang="pt-PT" dirty="0">
                <a:solidFill>
                  <a:srgbClr val="FFFF00"/>
                </a:solidFill>
              </a:rPr>
              <a:t> </a:t>
            </a:r>
            <a:r>
              <a:rPr lang="pt-PT" dirty="0" err="1">
                <a:solidFill>
                  <a:srgbClr val="FFFF00"/>
                </a:solidFill>
              </a:rPr>
              <a:t>Notation</a:t>
            </a:r>
            <a:endParaRPr lang="pt-PT" dirty="0">
              <a:solidFill>
                <a:srgbClr val="FFFF00"/>
              </a:solidFill>
            </a:endParaRPr>
          </a:p>
        </p:txBody>
      </p:sp>
      <p:pic>
        <p:nvPicPr>
          <p:cNvPr id="7" name="Picture 6" descr="C:\Users\Eduardo Fermé\Dropbox\ONGOING PAPERS\IJCAI - TUTORIAL CHINA\Textos Cortados\Grove4.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24000" y="1699200"/>
            <a:ext cx="3168000" cy="3168000"/>
          </a:xfrm>
          <a:prstGeom prst="rect">
            <a:avLst/>
          </a:prstGeom>
          <a:no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9" name="TextBox 8">
            <a:extLst>
              <a:ext uri="{FF2B5EF4-FFF2-40B4-BE49-F238E27FC236}">
                <a16:creationId xmlns:a16="http://schemas.microsoft.com/office/drawing/2014/main" id="{C03FEC66-2BEC-4289-97A0-AC232D28EF27}"/>
              </a:ext>
            </a:extLst>
          </p:cNvPr>
          <p:cNvSpPr txBox="1"/>
          <p:nvPr/>
        </p:nvSpPr>
        <p:spPr>
          <a:xfrm>
            <a:off x="6879351" y="5482617"/>
            <a:ext cx="2466098" cy="646331"/>
          </a:xfrm>
          <a:prstGeom prst="rect">
            <a:avLst/>
          </a:prstGeom>
          <a:noFill/>
        </p:spPr>
        <p:txBody>
          <a:bodyPr wrap="square" rtlCol="0">
            <a:spAutoFit/>
          </a:bodyPr>
          <a:lstStyle/>
          <a:p>
            <a:pPr algn="ctr"/>
            <a:r>
              <a:rPr lang="pt-PT" dirty="0" err="1">
                <a:solidFill>
                  <a:srgbClr val="FFFF00"/>
                </a:solidFill>
              </a:rPr>
              <a:t>Konieczny</a:t>
            </a:r>
            <a:r>
              <a:rPr lang="pt-PT" dirty="0">
                <a:solidFill>
                  <a:srgbClr val="FFFF00"/>
                </a:solidFill>
              </a:rPr>
              <a:t> </a:t>
            </a:r>
            <a:r>
              <a:rPr lang="pt-PT" dirty="0" err="1">
                <a:solidFill>
                  <a:srgbClr val="FFFF00"/>
                </a:solidFill>
              </a:rPr>
              <a:t>and</a:t>
            </a:r>
            <a:r>
              <a:rPr lang="pt-PT" dirty="0">
                <a:solidFill>
                  <a:srgbClr val="FFFF00"/>
                </a:solidFill>
              </a:rPr>
              <a:t> Pino </a:t>
            </a:r>
            <a:r>
              <a:rPr lang="pt-PT" dirty="0" err="1">
                <a:solidFill>
                  <a:srgbClr val="FFFF00"/>
                </a:solidFill>
              </a:rPr>
              <a:t>Perez’s</a:t>
            </a:r>
            <a:r>
              <a:rPr lang="pt-PT" dirty="0">
                <a:solidFill>
                  <a:srgbClr val="FFFF00"/>
                </a:solidFill>
              </a:rPr>
              <a:t> </a:t>
            </a:r>
            <a:r>
              <a:rPr lang="pt-PT" dirty="0" err="1">
                <a:solidFill>
                  <a:srgbClr val="FFFF00"/>
                </a:solidFill>
              </a:rPr>
              <a:t>Notation</a:t>
            </a:r>
            <a:endParaRPr lang="pt-PT" dirty="0">
              <a:solidFill>
                <a:srgbClr val="FFFF00"/>
              </a:solidFill>
            </a:endParaRPr>
          </a:p>
        </p:txBody>
      </p:sp>
    </p:spTree>
    <p:extLst>
      <p:ext uri="{BB962C8B-B14F-4D97-AF65-F5344CB8AC3E}">
        <p14:creationId xmlns:p14="http://schemas.microsoft.com/office/powerpoint/2010/main" val="2792940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Eduardo Fermé\Dropbox\Archivos Edu\PAPERS\AGM GRAFICOS\Image17.png"/>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28400" y="2476800"/>
            <a:ext cx="3168000" cy="2390400"/>
          </a:xfrm>
          <a:prstGeom prst="rect">
            <a:avLst/>
          </a:prstGeom>
          <a:no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2" name="Title 1"/>
          <p:cNvSpPr>
            <a:spLocks noGrp="1"/>
          </p:cNvSpPr>
          <p:nvPr>
            <p:ph type="title"/>
          </p:nvPr>
        </p:nvSpPr>
        <p:spPr/>
        <p:txBody>
          <a:bodyPr/>
          <a:lstStyle/>
          <a:p>
            <a:r>
              <a:rPr lang="en-GB" sz="4000" dirty="0">
                <a:solidFill>
                  <a:srgbClr val="FFFF66"/>
                </a:solidFill>
              </a:rPr>
              <a:t>Spheres</a:t>
            </a:r>
            <a:r>
              <a:rPr lang="en-GB" sz="4000" dirty="0"/>
              <a:t> </a:t>
            </a:r>
            <a:r>
              <a:rPr lang="en-GB" sz="4000" dirty="0">
                <a:solidFill>
                  <a:srgbClr val="FFFF66"/>
                </a:solidFill>
              </a:rPr>
              <a:t>System / Faithful Assignment</a:t>
            </a:r>
          </a:p>
        </p:txBody>
      </p:sp>
      <p:sp>
        <p:nvSpPr>
          <p:cNvPr id="4" name="Slide Number Placeholder 3">
            <a:extLst>
              <a:ext uri="{FF2B5EF4-FFF2-40B4-BE49-F238E27FC236}">
                <a16:creationId xmlns:a16="http://schemas.microsoft.com/office/drawing/2014/main" id="{DBB57BD8-A0D6-4367-BA6D-B068655E7836}"/>
              </a:ext>
            </a:extLst>
          </p:cNvPr>
          <p:cNvSpPr>
            <a:spLocks noGrp="1"/>
          </p:cNvSpPr>
          <p:nvPr>
            <p:ph type="sldNum" sz="quarter" idx="12"/>
          </p:nvPr>
        </p:nvSpPr>
        <p:spPr/>
        <p:txBody>
          <a:bodyPr/>
          <a:lstStyle/>
          <a:p>
            <a:fld id="{D57F1E4F-1CFF-5643-939E-02111984F565}" type="slidenum">
              <a:rPr lang="en-US" smtClean="0"/>
              <a:t>75</a:t>
            </a:fld>
            <a:endParaRPr lang="en-US" dirty="0"/>
          </a:p>
        </p:txBody>
      </p:sp>
      <p:sp>
        <p:nvSpPr>
          <p:cNvPr id="3" name="TextBox 2"/>
          <p:cNvSpPr txBox="1"/>
          <p:nvPr/>
        </p:nvSpPr>
        <p:spPr>
          <a:xfrm>
            <a:off x="3053662" y="5444523"/>
            <a:ext cx="1908212" cy="646331"/>
          </a:xfrm>
          <a:prstGeom prst="rect">
            <a:avLst/>
          </a:prstGeom>
          <a:noFill/>
        </p:spPr>
        <p:txBody>
          <a:bodyPr wrap="square" rtlCol="0">
            <a:spAutoFit/>
          </a:bodyPr>
          <a:lstStyle/>
          <a:p>
            <a:pPr algn="ctr"/>
            <a:r>
              <a:rPr lang="pt-PT" dirty="0" err="1">
                <a:solidFill>
                  <a:srgbClr val="FFFF00"/>
                </a:solidFill>
              </a:rPr>
              <a:t>Grove’s</a:t>
            </a:r>
            <a:r>
              <a:rPr lang="pt-PT" dirty="0">
                <a:solidFill>
                  <a:srgbClr val="FFFF00"/>
                </a:solidFill>
              </a:rPr>
              <a:t> </a:t>
            </a:r>
            <a:r>
              <a:rPr lang="pt-PT" dirty="0" err="1">
                <a:solidFill>
                  <a:srgbClr val="FFFF00"/>
                </a:solidFill>
              </a:rPr>
              <a:t>Notation</a:t>
            </a:r>
            <a:endParaRPr lang="pt-PT" dirty="0">
              <a:solidFill>
                <a:srgbClr val="FFFF00"/>
              </a:solidFill>
            </a:endParaRPr>
          </a:p>
        </p:txBody>
      </p:sp>
      <p:pic>
        <p:nvPicPr>
          <p:cNvPr id="7" name="Picture 7" descr="C:\Users\Eduardo Fermé\Dropbox\ONGOING PAPERS\IJCAI - TUTORIAL CHINA\Textos Cortados\Grove5.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24000" y="1699200"/>
            <a:ext cx="3168000" cy="3168000"/>
          </a:xfrm>
          <a:prstGeom prst="rect">
            <a:avLst/>
          </a:prstGeom>
          <a:no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9" name="TextBox 8">
            <a:extLst>
              <a:ext uri="{FF2B5EF4-FFF2-40B4-BE49-F238E27FC236}">
                <a16:creationId xmlns:a16="http://schemas.microsoft.com/office/drawing/2014/main" id="{F6399A28-06F5-4258-89E5-83723CA8819F}"/>
              </a:ext>
            </a:extLst>
          </p:cNvPr>
          <p:cNvSpPr txBox="1"/>
          <p:nvPr/>
        </p:nvSpPr>
        <p:spPr>
          <a:xfrm>
            <a:off x="6879351" y="5482617"/>
            <a:ext cx="2466098" cy="646331"/>
          </a:xfrm>
          <a:prstGeom prst="rect">
            <a:avLst/>
          </a:prstGeom>
          <a:noFill/>
        </p:spPr>
        <p:txBody>
          <a:bodyPr wrap="square" rtlCol="0">
            <a:spAutoFit/>
          </a:bodyPr>
          <a:lstStyle/>
          <a:p>
            <a:pPr algn="ctr"/>
            <a:r>
              <a:rPr lang="pt-PT" dirty="0" err="1">
                <a:solidFill>
                  <a:srgbClr val="FFFF00"/>
                </a:solidFill>
              </a:rPr>
              <a:t>Konieczny</a:t>
            </a:r>
            <a:r>
              <a:rPr lang="pt-PT" dirty="0">
                <a:solidFill>
                  <a:srgbClr val="FFFF00"/>
                </a:solidFill>
              </a:rPr>
              <a:t> </a:t>
            </a:r>
            <a:r>
              <a:rPr lang="pt-PT" dirty="0" err="1">
                <a:solidFill>
                  <a:srgbClr val="FFFF00"/>
                </a:solidFill>
              </a:rPr>
              <a:t>and</a:t>
            </a:r>
            <a:r>
              <a:rPr lang="pt-PT" dirty="0">
                <a:solidFill>
                  <a:srgbClr val="FFFF00"/>
                </a:solidFill>
              </a:rPr>
              <a:t> Pino </a:t>
            </a:r>
            <a:r>
              <a:rPr lang="pt-PT" dirty="0" err="1">
                <a:solidFill>
                  <a:srgbClr val="FFFF00"/>
                </a:solidFill>
              </a:rPr>
              <a:t>Perez’s</a:t>
            </a:r>
            <a:r>
              <a:rPr lang="pt-PT" dirty="0">
                <a:solidFill>
                  <a:srgbClr val="FFFF00"/>
                </a:solidFill>
              </a:rPr>
              <a:t> </a:t>
            </a:r>
            <a:r>
              <a:rPr lang="pt-PT" dirty="0" err="1">
                <a:solidFill>
                  <a:srgbClr val="FFFF00"/>
                </a:solidFill>
              </a:rPr>
              <a:t>Notation</a:t>
            </a:r>
            <a:endParaRPr lang="pt-PT" dirty="0">
              <a:solidFill>
                <a:srgbClr val="FFFF00"/>
              </a:solidFill>
            </a:endParaRPr>
          </a:p>
        </p:txBody>
      </p:sp>
    </p:spTree>
    <p:extLst>
      <p:ext uri="{BB962C8B-B14F-4D97-AF65-F5344CB8AC3E}">
        <p14:creationId xmlns:p14="http://schemas.microsoft.com/office/powerpoint/2010/main" val="15801984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33DA75-5C0F-4842-A64A-49008D509FEB}"/>
              </a:ext>
            </a:extLst>
          </p:cNvPr>
          <p:cNvSpPr>
            <a:spLocks noGrp="1"/>
          </p:cNvSpPr>
          <p:nvPr>
            <p:ph type="title"/>
          </p:nvPr>
        </p:nvSpPr>
        <p:spPr/>
        <p:txBody>
          <a:bodyPr/>
          <a:lstStyle/>
          <a:p>
            <a:r>
              <a:rPr lang="en-GB"/>
              <a:t>Questions? </a:t>
            </a:r>
          </a:p>
        </p:txBody>
      </p:sp>
      <p:sp>
        <p:nvSpPr>
          <p:cNvPr id="3" name="Text Placeholder 2">
            <a:extLst>
              <a:ext uri="{FF2B5EF4-FFF2-40B4-BE49-F238E27FC236}">
                <a16:creationId xmlns:a16="http://schemas.microsoft.com/office/drawing/2014/main" id="{279EB756-01D7-4C00-894D-C0176F36B2AC}"/>
              </a:ext>
            </a:extLst>
          </p:cNvPr>
          <p:cNvSpPr>
            <a:spLocks noGrp="1"/>
          </p:cNvSpPr>
          <p:nvPr>
            <p:ph type="body" idx="1"/>
          </p:nvPr>
        </p:nvSpPr>
        <p:spPr/>
        <p:txBody>
          <a:bodyPr/>
          <a:lstStyle/>
          <a:p>
            <a:endParaRPr lang="pt-PT"/>
          </a:p>
        </p:txBody>
      </p:sp>
      <p:sp>
        <p:nvSpPr>
          <p:cNvPr id="4" name="Slide Number Placeholder 3">
            <a:extLst>
              <a:ext uri="{FF2B5EF4-FFF2-40B4-BE49-F238E27FC236}">
                <a16:creationId xmlns:a16="http://schemas.microsoft.com/office/drawing/2014/main" id="{7D29E8AF-3CF6-4A94-AFBC-16D672E1F1A1}"/>
              </a:ext>
            </a:extLst>
          </p:cNvPr>
          <p:cNvSpPr>
            <a:spLocks noGrp="1"/>
          </p:cNvSpPr>
          <p:nvPr>
            <p:ph type="sldNum" sz="quarter" idx="12"/>
          </p:nvPr>
        </p:nvSpPr>
        <p:spPr/>
        <p:txBody>
          <a:bodyPr/>
          <a:lstStyle/>
          <a:p>
            <a:fld id="{D57F1E4F-1CFF-5643-939E-02111984F565}" type="slidenum">
              <a:rPr lang="en-US" smtClean="0"/>
              <a:t>76</a:t>
            </a:fld>
            <a:endParaRPr lang="en-US" dirty="0"/>
          </a:p>
        </p:txBody>
      </p:sp>
    </p:spTree>
    <p:extLst>
      <p:ext uri="{BB962C8B-B14F-4D97-AF65-F5344CB8AC3E}">
        <p14:creationId xmlns:p14="http://schemas.microsoft.com/office/powerpoint/2010/main" val="22783181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5A6092-BDFA-4297-AA08-A001D535EE54}"/>
              </a:ext>
            </a:extLst>
          </p:cNvPr>
          <p:cNvSpPr>
            <a:spLocks noGrp="1"/>
          </p:cNvSpPr>
          <p:nvPr>
            <p:ph type="title"/>
          </p:nvPr>
        </p:nvSpPr>
        <p:spPr/>
        <p:txBody>
          <a:bodyPr/>
          <a:lstStyle/>
          <a:p>
            <a:r>
              <a:rPr lang="en-GB" dirty="0"/>
              <a:t>35 years of AGM</a:t>
            </a:r>
          </a:p>
        </p:txBody>
      </p:sp>
      <p:sp>
        <p:nvSpPr>
          <p:cNvPr id="3" name="Text Placeholder 2">
            <a:extLst>
              <a:ext uri="{FF2B5EF4-FFF2-40B4-BE49-F238E27FC236}">
                <a16:creationId xmlns:a16="http://schemas.microsoft.com/office/drawing/2014/main" id="{2EBFC3B2-1657-4035-A930-EDAAB0A2BF06}"/>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9CDCCA51-DDD9-4DE4-8DD6-E375847C8C98}"/>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D57F1E4F-1CFF-5643-939E-02111984F565}" type="slidenum">
              <a:rPr kumimoji="0" lang="en-US" sz="2800" b="0" i="0" u="none" strike="noStrike" kern="1200" cap="none" spc="0" normalizeH="0" baseline="0" noProof="0" smtClean="0">
                <a:ln>
                  <a:noFill/>
                </a:ln>
                <a:solidFill>
                  <a:prstClr val="white">
                    <a:tint val="75000"/>
                  </a:prstClr>
                </a:solidFill>
                <a:effectLst/>
                <a:uLnTx/>
                <a:uFillTx/>
                <a:latin typeface="Century Gothic" panose="020B050202020202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77</a:t>
            </a:fld>
            <a:endParaRPr kumimoji="0" lang="en-US" sz="2800" b="0" i="0" u="none" strike="noStrike" kern="1200" cap="none" spc="0" normalizeH="0" baseline="0" noProof="0" dirty="0">
              <a:ln>
                <a:noFill/>
              </a:ln>
              <a:solidFill>
                <a:prstClr val="white">
                  <a:tint val="75000"/>
                </a:prstClr>
              </a:solidFill>
              <a:effectLst/>
              <a:uLnTx/>
              <a:uFillTx/>
              <a:latin typeface="Century Gothic" panose="020B0502020202020204"/>
              <a:ea typeface="+mn-ea"/>
              <a:cs typeface="+mn-cs"/>
            </a:endParaRPr>
          </a:p>
        </p:txBody>
      </p:sp>
    </p:spTree>
    <p:extLst>
      <p:ext uri="{BB962C8B-B14F-4D97-AF65-F5344CB8AC3E}">
        <p14:creationId xmlns:p14="http://schemas.microsoft.com/office/powerpoint/2010/main" val="76348088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33DA75-5C0F-4842-A64A-49008D509FEB}"/>
              </a:ext>
            </a:extLst>
          </p:cNvPr>
          <p:cNvSpPr>
            <a:spLocks noGrp="1"/>
          </p:cNvSpPr>
          <p:nvPr>
            <p:ph type="title"/>
          </p:nvPr>
        </p:nvSpPr>
        <p:spPr/>
        <p:txBody>
          <a:bodyPr/>
          <a:lstStyle/>
          <a:p>
            <a:r>
              <a:rPr lang="pt-PT" dirty="0" err="1"/>
              <a:t>But</a:t>
            </a:r>
            <a:r>
              <a:rPr lang="pt-PT" dirty="0"/>
              <a:t> </a:t>
            </a:r>
            <a:r>
              <a:rPr lang="pt-PT" dirty="0" err="1"/>
              <a:t>first</a:t>
            </a:r>
            <a:r>
              <a:rPr lang="pt-PT" dirty="0"/>
              <a:t> …</a:t>
            </a:r>
          </a:p>
        </p:txBody>
      </p:sp>
      <p:sp>
        <p:nvSpPr>
          <p:cNvPr id="3" name="Text Placeholder 2">
            <a:extLst>
              <a:ext uri="{FF2B5EF4-FFF2-40B4-BE49-F238E27FC236}">
                <a16:creationId xmlns:a16="http://schemas.microsoft.com/office/drawing/2014/main" id="{279EB756-01D7-4C00-894D-C0176F36B2AC}"/>
              </a:ext>
            </a:extLst>
          </p:cNvPr>
          <p:cNvSpPr>
            <a:spLocks noGrp="1"/>
          </p:cNvSpPr>
          <p:nvPr>
            <p:ph type="body" idx="1"/>
          </p:nvPr>
        </p:nvSpPr>
        <p:spPr/>
        <p:txBody>
          <a:bodyPr/>
          <a:lstStyle/>
          <a:p>
            <a:endParaRPr lang="pt-PT"/>
          </a:p>
        </p:txBody>
      </p:sp>
      <p:sp>
        <p:nvSpPr>
          <p:cNvPr id="4" name="Slide Number Placeholder 3">
            <a:extLst>
              <a:ext uri="{FF2B5EF4-FFF2-40B4-BE49-F238E27FC236}">
                <a16:creationId xmlns:a16="http://schemas.microsoft.com/office/drawing/2014/main" id="{7D29E8AF-3CF6-4A94-AFBC-16D672E1F1A1}"/>
              </a:ext>
            </a:extLst>
          </p:cNvPr>
          <p:cNvSpPr>
            <a:spLocks noGrp="1"/>
          </p:cNvSpPr>
          <p:nvPr>
            <p:ph type="sldNum" sz="quarter" idx="12"/>
          </p:nvPr>
        </p:nvSpPr>
        <p:spPr/>
        <p:txBody>
          <a:bodyPr/>
          <a:lstStyle/>
          <a:p>
            <a:fld id="{D57F1E4F-1CFF-5643-939E-02111984F565}" type="slidenum">
              <a:rPr lang="en-US" smtClean="0"/>
              <a:t>78</a:t>
            </a:fld>
            <a:endParaRPr lang="en-US" dirty="0"/>
          </a:p>
        </p:txBody>
      </p:sp>
    </p:spTree>
    <p:extLst>
      <p:ext uri="{BB962C8B-B14F-4D97-AF65-F5344CB8AC3E}">
        <p14:creationId xmlns:p14="http://schemas.microsoft.com/office/powerpoint/2010/main" val="38635529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3AAE95-F518-4E5D-90E6-1C5ACF1E5696}"/>
              </a:ext>
            </a:extLst>
          </p:cNvPr>
          <p:cNvSpPr>
            <a:spLocks noGrp="1"/>
          </p:cNvSpPr>
          <p:nvPr>
            <p:ph type="title"/>
          </p:nvPr>
        </p:nvSpPr>
        <p:spPr>
          <a:xfrm>
            <a:off x="1154957" y="2861733"/>
            <a:ext cx="3834294" cy="1915647"/>
          </a:xfrm>
        </p:spPr>
        <p:txBody>
          <a:bodyPr/>
          <a:lstStyle/>
          <a:p>
            <a:r>
              <a:rPr lang="pt-PT" dirty="0"/>
              <a:t>A </a:t>
            </a:r>
            <a:r>
              <a:rPr lang="pt-PT" dirty="0" err="1"/>
              <a:t>coffe</a:t>
            </a:r>
            <a:r>
              <a:rPr lang="pt-PT" dirty="0"/>
              <a:t> break </a:t>
            </a:r>
          </a:p>
        </p:txBody>
      </p:sp>
      <p:sp>
        <p:nvSpPr>
          <p:cNvPr id="3" name="Text Placeholder 2">
            <a:extLst>
              <a:ext uri="{FF2B5EF4-FFF2-40B4-BE49-F238E27FC236}">
                <a16:creationId xmlns:a16="http://schemas.microsoft.com/office/drawing/2014/main" id="{BB6F288C-7042-4917-B3CB-D7E0B3D36EF0}"/>
              </a:ext>
            </a:extLst>
          </p:cNvPr>
          <p:cNvSpPr>
            <a:spLocks noGrp="1"/>
          </p:cNvSpPr>
          <p:nvPr>
            <p:ph type="body" idx="1"/>
          </p:nvPr>
        </p:nvSpPr>
        <p:spPr/>
        <p:txBody>
          <a:bodyPr/>
          <a:lstStyle/>
          <a:p>
            <a:r>
              <a:rPr lang="pt-PT" dirty="0"/>
              <a:t>15 minutes</a:t>
            </a:r>
          </a:p>
        </p:txBody>
      </p:sp>
      <p:sp>
        <p:nvSpPr>
          <p:cNvPr id="4" name="Slide Number Placeholder 3">
            <a:extLst>
              <a:ext uri="{FF2B5EF4-FFF2-40B4-BE49-F238E27FC236}">
                <a16:creationId xmlns:a16="http://schemas.microsoft.com/office/drawing/2014/main" id="{F4C93F95-6FC2-4CCA-AA52-D734CE506A2C}"/>
              </a:ext>
            </a:extLst>
          </p:cNvPr>
          <p:cNvSpPr>
            <a:spLocks noGrp="1"/>
          </p:cNvSpPr>
          <p:nvPr>
            <p:ph type="sldNum" sz="quarter" idx="12"/>
          </p:nvPr>
        </p:nvSpPr>
        <p:spPr/>
        <p:txBody>
          <a:bodyPr/>
          <a:lstStyle/>
          <a:p>
            <a:fld id="{D57F1E4F-1CFF-5643-939E-02111984F565}" type="slidenum">
              <a:rPr lang="en-US" smtClean="0"/>
              <a:t>79</a:t>
            </a:fld>
            <a:endParaRPr lang="en-US" dirty="0"/>
          </a:p>
        </p:txBody>
      </p:sp>
      <p:pic>
        <p:nvPicPr>
          <p:cNvPr id="5" name="Picture 4">
            <a:extLst>
              <a:ext uri="{FF2B5EF4-FFF2-40B4-BE49-F238E27FC236}">
                <a16:creationId xmlns:a16="http://schemas.microsoft.com/office/drawing/2014/main" id="{4F784353-619B-4922-9710-CF2B104F293C}"/>
              </a:ext>
            </a:extLst>
          </p:cNvPr>
          <p:cNvPicPr>
            <a:picLocks noChangeAspect="1"/>
          </p:cNvPicPr>
          <p:nvPr/>
        </p:nvPicPr>
        <p:blipFill>
          <a:blip r:embed="rId2"/>
          <a:stretch>
            <a:fillRect/>
          </a:stretch>
        </p:blipFill>
        <p:spPr>
          <a:xfrm>
            <a:off x="4879019" y="1962103"/>
            <a:ext cx="6553200" cy="4371975"/>
          </a:xfrm>
          <a:prstGeom prst="rect">
            <a:avLst/>
          </a:prstGeom>
        </p:spPr>
      </p:pic>
    </p:spTree>
    <p:extLst>
      <p:ext uri="{BB962C8B-B14F-4D97-AF65-F5344CB8AC3E}">
        <p14:creationId xmlns:p14="http://schemas.microsoft.com/office/powerpoint/2010/main" val="18440054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Problem arises in several areas …</a:t>
            </a:r>
          </a:p>
        </p:txBody>
      </p:sp>
      <p:pic>
        <p:nvPicPr>
          <p:cNvPr id="13314" name="Picture 2" descr="C:\Users\Eduardo Fermé\Dropbox\ONGOING PAPERS\IJCAI - TUTORIAL CHINA\Textos Cortados\Image90.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19536" y="2132856"/>
            <a:ext cx="8352928" cy="2958050"/>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3" name="Slide Number Placeholder 2">
            <a:extLst>
              <a:ext uri="{FF2B5EF4-FFF2-40B4-BE49-F238E27FC236}">
                <a16:creationId xmlns:a16="http://schemas.microsoft.com/office/drawing/2014/main" id="{2F962A89-3FE5-42F9-9A06-1E146E86F21C}"/>
              </a:ext>
            </a:extLst>
          </p:cNvPr>
          <p:cNvSpPr>
            <a:spLocks noGrp="1"/>
          </p:cNvSpPr>
          <p:nvPr>
            <p:ph type="sldNum" sz="quarter" idx="12"/>
          </p:nvPr>
        </p:nvSpPr>
        <p:spPr/>
        <p:txBody>
          <a:bodyPr/>
          <a:lstStyle/>
          <a:p>
            <a:fld id="{D57F1E4F-1CFF-5643-939E-02111984F565}" type="slidenum">
              <a:rPr lang="en-US" smtClean="0"/>
              <a:t>8</a:t>
            </a:fld>
            <a:endParaRPr lang="en-US" dirty="0"/>
          </a:p>
        </p:txBody>
      </p:sp>
    </p:spTree>
    <p:extLst>
      <p:ext uri="{BB962C8B-B14F-4D97-AF65-F5344CB8AC3E}">
        <p14:creationId xmlns:p14="http://schemas.microsoft.com/office/powerpoint/2010/main" val="15134898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314"/>
                                        </p:tgtEl>
                                        <p:attrNameLst>
                                          <p:attrName>style.visibility</p:attrName>
                                        </p:attrNameLst>
                                      </p:cBhvr>
                                      <p:to>
                                        <p:strVal val="visible"/>
                                      </p:to>
                                    </p:set>
                                    <p:animEffect transition="in" filter="fade">
                                      <p:cBhvr>
                                        <p:cTn id="7" dur="500"/>
                                        <p:tgtEl>
                                          <p:spTgt spid="133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AD16A4-F62B-4243-8695-C9468837AEAA}"/>
              </a:ext>
            </a:extLst>
          </p:cNvPr>
          <p:cNvSpPr>
            <a:spLocks noGrp="1"/>
          </p:cNvSpPr>
          <p:nvPr>
            <p:ph type="ctrTitle"/>
          </p:nvPr>
        </p:nvSpPr>
        <p:spPr>
          <a:xfrm>
            <a:off x="1154955" y="1447800"/>
            <a:ext cx="8825658" cy="3329581"/>
          </a:xfrm>
        </p:spPr>
        <p:txBody>
          <a:bodyPr/>
          <a:lstStyle/>
          <a:p>
            <a:pPr algn="ctr"/>
            <a:r>
              <a:rPr lang="en-GB" sz="4800" dirty="0"/>
              <a:t>Belief Change </a:t>
            </a:r>
            <a:br>
              <a:rPr lang="en-GB" sz="4800" dirty="0"/>
            </a:br>
            <a:r>
              <a:rPr lang="en-GB" sz="4800" dirty="0"/>
              <a:t>From 1985 to present days</a:t>
            </a:r>
            <a:br>
              <a:rPr lang="en-GB" sz="4800" noProof="0" dirty="0"/>
            </a:br>
            <a:r>
              <a:rPr lang="en-GB" sz="4800" noProof="0" dirty="0">
                <a:solidFill>
                  <a:srgbClr val="FFFF00"/>
                </a:solidFill>
              </a:rPr>
              <a:t>(second part)</a:t>
            </a:r>
          </a:p>
        </p:txBody>
      </p:sp>
      <p:sp>
        <p:nvSpPr>
          <p:cNvPr id="3" name="Subtitle 2">
            <a:extLst>
              <a:ext uri="{FF2B5EF4-FFF2-40B4-BE49-F238E27FC236}">
                <a16:creationId xmlns:a16="http://schemas.microsoft.com/office/drawing/2014/main" id="{D22D9D4C-7879-41D0-A948-B11D961070D4}"/>
              </a:ext>
            </a:extLst>
          </p:cNvPr>
          <p:cNvSpPr>
            <a:spLocks noGrp="1"/>
          </p:cNvSpPr>
          <p:nvPr>
            <p:ph type="subTitle" idx="1"/>
          </p:nvPr>
        </p:nvSpPr>
        <p:spPr/>
        <p:txBody>
          <a:bodyPr/>
          <a:lstStyle/>
          <a:p>
            <a:pPr algn="ctr"/>
            <a:r>
              <a:rPr lang="en-GB" b="1" noProof="0" dirty="0"/>
              <a:t>Eduardo Fermé</a:t>
            </a:r>
            <a:br>
              <a:rPr lang="en-GB" noProof="0" dirty="0"/>
            </a:br>
            <a:endParaRPr lang="en-GB" noProof="0" dirty="0"/>
          </a:p>
        </p:txBody>
      </p:sp>
      <p:pic>
        <p:nvPicPr>
          <p:cNvPr id="6" name="Picture 5">
            <a:extLst>
              <a:ext uri="{FF2B5EF4-FFF2-40B4-BE49-F238E27FC236}">
                <a16:creationId xmlns:a16="http://schemas.microsoft.com/office/drawing/2014/main" id="{84A813B4-23CE-4A2A-8976-CF4BA9191679}"/>
              </a:ext>
            </a:extLst>
          </p:cNvPr>
          <p:cNvPicPr>
            <a:picLocks noChangeAspect="1"/>
          </p:cNvPicPr>
          <p:nvPr/>
        </p:nvPicPr>
        <p:blipFill>
          <a:blip r:embed="rId2"/>
          <a:stretch>
            <a:fillRect/>
          </a:stretch>
        </p:blipFill>
        <p:spPr>
          <a:xfrm>
            <a:off x="7687884" y="5821628"/>
            <a:ext cx="2537136" cy="587698"/>
          </a:xfrm>
          <a:prstGeom prst="rect">
            <a:avLst/>
          </a:prstGeom>
        </p:spPr>
      </p:pic>
      <p:pic>
        <p:nvPicPr>
          <p:cNvPr id="14" name="Picture 13">
            <a:extLst>
              <a:ext uri="{FF2B5EF4-FFF2-40B4-BE49-F238E27FC236}">
                <a16:creationId xmlns:a16="http://schemas.microsoft.com/office/drawing/2014/main" id="{1F086DBC-E901-425A-8603-74B7200074E2}"/>
              </a:ext>
            </a:extLst>
          </p:cNvPr>
          <p:cNvPicPr>
            <a:picLocks noChangeAspect="1"/>
          </p:cNvPicPr>
          <p:nvPr/>
        </p:nvPicPr>
        <p:blipFill>
          <a:blip r:embed="rId3"/>
          <a:stretch>
            <a:fillRect/>
          </a:stretch>
        </p:blipFill>
        <p:spPr>
          <a:xfrm>
            <a:off x="1457089" y="5638800"/>
            <a:ext cx="2511963" cy="953354"/>
          </a:xfrm>
          <a:prstGeom prst="rect">
            <a:avLst/>
          </a:prstGeom>
        </p:spPr>
      </p:pic>
      <p:sp>
        <p:nvSpPr>
          <p:cNvPr id="4" name="Slide Number Placeholder 3">
            <a:extLst>
              <a:ext uri="{FF2B5EF4-FFF2-40B4-BE49-F238E27FC236}">
                <a16:creationId xmlns:a16="http://schemas.microsoft.com/office/drawing/2014/main" id="{8B63D1C0-7286-47C0-8D21-19DC92E3C875}"/>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D57F1E4F-1CFF-5643-939E-02111984F565}" type="slidenum">
              <a:rPr kumimoji="0" lang="en-US" sz="2800" b="0" i="0" u="none" strike="noStrike" kern="1200" cap="none" spc="0" normalizeH="0" baseline="0" noProof="0" smtClean="0">
                <a:ln>
                  <a:noFill/>
                </a:ln>
                <a:solidFill>
                  <a:prstClr val="white">
                    <a:tint val="75000"/>
                  </a:prstClr>
                </a:solidFill>
                <a:effectLst/>
                <a:uLnTx/>
                <a:uFillTx/>
                <a:latin typeface="Century Gothic" panose="020B050202020202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80</a:t>
            </a:fld>
            <a:endParaRPr kumimoji="0" lang="en-US" sz="2800" b="0" i="0" u="none" strike="noStrike" kern="1200" cap="none" spc="0" normalizeH="0" baseline="0" noProof="0" dirty="0">
              <a:ln>
                <a:noFill/>
              </a:ln>
              <a:solidFill>
                <a:prstClr val="white">
                  <a:tint val="75000"/>
                </a:prstClr>
              </a:solidFill>
              <a:effectLst/>
              <a:uLnTx/>
              <a:uFillTx/>
              <a:latin typeface="Century Gothic" panose="020B0502020202020204"/>
              <a:ea typeface="+mn-ea"/>
              <a:cs typeface="+mn-cs"/>
            </a:endParaRPr>
          </a:p>
        </p:txBody>
      </p:sp>
    </p:spTree>
    <p:extLst>
      <p:ext uri="{BB962C8B-B14F-4D97-AF65-F5344CB8AC3E}">
        <p14:creationId xmlns:p14="http://schemas.microsoft.com/office/powerpoint/2010/main" val="42634658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5A6092-BDFA-4297-AA08-A001D535EE54}"/>
              </a:ext>
            </a:extLst>
          </p:cNvPr>
          <p:cNvSpPr>
            <a:spLocks noGrp="1"/>
          </p:cNvSpPr>
          <p:nvPr>
            <p:ph type="title"/>
          </p:nvPr>
        </p:nvSpPr>
        <p:spPr/>
        <p:txBody>
          <a:bodyPr/>
          <a:lstStyle/>
          <a:p>
            <a:r>
              <a:rPr lang="en-GB" dirty="0"/>
              <a:t>35 years of AGM</a:t>
            </a:r>
          </a:p>
        </p:txBody>
      </p:sp>
      <p:sp>
        <p:nvSpPr>
          <p:cNvPr id="3" name="Text Placeholder 2">
            <a:extLst>
              <a:ext uri="{FF2B5EF4-FFF2-40B4-BE49-F238E27FC236}">
                <a16:creationId xmlns:a16="http://schemas.microsoft.com/office/drawing/2014/main" id="{2EBFC3B2-1657-4035-A930-EDAAB0A2BF06}"/>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9CDCCA51-DDD9-4DE4-8DD6-E375847C8C98}"/>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D57F1E4F-1CFF-5643-939E-02111984F565}" type="slidenum">
              <a:rPr kumimoji="0" lang="en-US" sz="2800" b="0" i="0" u="none" strike="noStrike" kern="1200" cap="none" spc="0" normalizeH="0" baseline="0" noProof="0" smtClean="0">
                <a:ln>
                  <a:noFill/>
                </a:ln>
                <a:solidFill>
                  <a:prstClr val="white">
                    <a:tint val="75000"/>
                  </a:prstClr>
                </a:solidFill>
                <a:effectLst/>
                <a:uLnTx/>
                <a:uFillTx/>
                <a:latin typeface="Century Gothic" panose="020B050202020202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81</a:t>
            </a:fld>
            <a:endParaRPr kumimoji="0" lang="en-US" sz="2800" b="0" i="0" u="none" strike="noStrike" kern="1200" cap="none" spc="0" normalizeH="0" baseline="0" noProof="0" dirty="0">
              <a:ln>
                <a:noFill/>
              </a:ln>
              <a:solidFill>
                <a:prstClr val="white">
                  <a:tint val="75000"/>
                </a:prstClr>
              </a:solidFill>
              <a:effectLst/>
              <a:uLnTx/>
              <a:uFillTx/>
              <a:latin typeface="Century Gothic" panose="020B0502020202020204"/>
              <a:ea typeface="+mn-ea"/>
              <a:cs typeface="+mn-cs"/>
            </a:endParaRPr>
          </a:p>
        </p:txBody>
      </p:sp>
    </p:spTree>
    <p:extLst>
      <p:ext uri="{BB962C8B-B14F-4D97-AF65-F5344CB8AC3E}">
        <p14:creationId xmlns:p14="http://schemas.microsoft.com/office/powerpoint/2010/main" val="124271415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upo 33"/>
          <p:cNvGrpSpPr/>
          <p:nvPr/>
        </p:nvGrpSpPr>
        <p:grpSpPr>
          <a:xfrm>
            <a:off x="4738465" y="1550444"/>
            <a:ext cx="3739547" cy="3562764"/>
            <a:chOff x="3214464" y="1550444"/>
            <a:chExt cx="3739547" cy="3562764"/>
          </a:xfrm>
        </p:grpSpPr>
        <p:grpSp>
          <p:nvGrpSpPr>
            <p:cNvPr id="3" name="Grupo 21"/>
            <p:cNvGrpSpPr/>
            <p:nvPr/>
          </p:nvGrpSpPr>
          <p:grpSpPr>
            <a:xfrm>
              <a:off x="3214464" y="1550444"/>
              <a:ext cx="3733800" cy="3560400"/>
              <a:chOff x="2782416" y="1550444"/>
              <a:chExt cx="3733800" cy="3560400"/>
            </a:xfrm>
          </p:grpSpPr>
          <p:sp>
            <p:nvSpPr>
              <p:cNvPr id="13" name="Regular Pentagon 33"/>
              <p:cNvSpPr/>
              <p:nvPr/>
            </p:nvSpPr>
            <p:spPr>
              <a:xfrm>
                <a:off x="2782416" y="1550444"/>
                <a:ext cx="3733800" cy="3560400"/>
              </a:xfrm>
              <a:prstGeom prst="pentagon">
                <a:avLst/>
              </a:prstGeom>
              <a:ln w="3175">
                <a:solidFill>
                  <a:schemeClr val="bg2">
                    <a:lumMod val="20000"/>
                    <a:lumOff val="80000"/>
                  </a:schemeClr>
                </a:solidFill>
              </a:ln>
              <a:effectLst>
                <a:glow rad="228600">
                  <a:schemeClr val="bg2">
                    <a:lumMod val="20000"/>
                    <a:lumOff val="80000"/>
                    <a:alpha val="40000"/>
                  </a:schemeClr>
                </a:glow>
              </a:effectLst>
            </p:spPr>
            <p:style>
              <a:lnRef idx="1">
                <a:schemeClr val="accent1"/>
              </a:lnRef>
              <a:fillRef idx="1002">
                <a:schemeClr val="lt2"/>
              </a:fillRef>
              <a:effectRef idx="2">
                <a:schemeClr val="accent1"/>
              </a:effectRef>
              <a:fontRef idx="minor">
                <a:schemeClr val="lt1"/>
              </a:fontRef>
            </p:style>
            <p:txBody>
              <a:bodyPr rtlCol="0" anchor="ctr"/>
              <a:lstStyle/>
              <a:p>
                <a:pPr algn="ctr"/>
                <a:endParaRPr lang="en-US" b="1" dirty="0">
                  <a:ln w="12700">
                    <a:solidFill>
                      <a:srgbClr val="000000">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endParaRPr>
              </a:p>
            </p:txBody>
          </p:sp>
          <p:sp>
            <p:nvSpPr>
              <p:cNvPr id="14" name="Regular Pentagon 43"/>
              <p:cNvSpPr>
                <a:spLocks noChangeAspect="1"/>
              </p:cNvSpPr>
              <p:nvPr/>
            </p:nvSpPr>
            <p:spPr>
              <a:xfrm>
                <a:off x="3415662" y="2239303"/>
                <a:ext cx="2426970" cy="2314260"/>
              </a:xfrm>
              <a:prstGeom prst="pentagon">
                <a:avLst/>
              </a:prstGeom>
            </p:spPr>
            <p:style>
              <a:lnRef idx="1">
                <a:schemeClr val="dk1"/>
              </a:lnRef>
              <a:fillRef idx="1002">
                <a:schemeClr val="lt2"/>
              </a:fillRef>
              <a:effectRef idx="1">
                <a:schemeClr val="dk1"/>
              </a:effectRef>
              <a:fontRef idx="minor">
                <a:schemeClr val="dk1"/>
              </a:fontRef>
            </p:style>
            <p:txBody>
              <a:bodyPr rtlCol="0" anchor="ctr"/>
              <a:lstStyle/>
              <a:p>
                <a:pPr algn="ctr"/>
                <a:endParaRPr lang="en-US" dirty="0">
                  <a:solidFill>
                    <a:srgbClr val="000000"/>
                  </a:solidFill>
                </a:endParaRPr>
              </a:p>
            </p:txBody>
          </p:sp>
          <p:sp>
            <p:nvSpPr>
              <p:cNvPr id="15" name="Regular Pentagon 44"/>
              <p:cNvSpPr>
                <a:spLocks noChangeAspect="1"/>
              </p:cNvSpPr>
              <p:nvPr/>
            </p:nvSpPr>
            <p:spPr>
              <a:xfrm>
                <a:off x="4069077" y="2925201"/>
                <a:ext cx="1120140" cy="1068120"/>
              </a:xfrm>
              <a:prstGeom prst="pentagon">
                <a:avLst/>
              </a:prstGeom>
            </p:spPr>
            <p:style>
              <a:lnRef idx="1">
                <a:schemeClr val="dk1"/>
              </a:lnRef>
              <a:fillRef idx="1002">
                <a:schemeClr val="lt2"/>
              </a:fillRef>
              <a:effectRef idx="1">
                <a:schemeClr val="dk1"/>
              </a:effectRef>
              <a:fontRef idx="minor">
                <a:schemeClr val="dk1"/>
              </a:fontRef>
            </p:style>
            <p:txBody>
              <a:bodyPr rtlCol="0" anchor="ctr"/>
              <a:lstStyle/>
              <a:p>
                <a:pPr algn="ctr"/>
                <a:endParaRPr lang="en-US" dirty="0">
                  <a:solidFill>
                    <a:srgbClr val="000000"/>
                  </a:solidFill>
                </a:endParaRPr>
              </a:p>
            </p:txBody>
          </p:sp>
        </p:grpSp>
        <p:grpSp>
          <p:nvGrpSpPr>
            <p:cNvPr id="4" name="Group 45"/>
            <p:cNvGrpSpPr/>
            <p:nvPr/>
          </p:nvGrpSpPr>
          <p:grpSpPr>
            <a:xfrm>
              <a:off x="3226340" y="1556794"/>
              <a:ext cx="3727671" cy="3556414"/>
              <a:chOff x="2794292" y="1556794"/>
              <a:chExt cx="3727671" cy="3556414"/>
            </a:xfrm>
          </p:grpSpPr>
          <p:cxnSp>
            <p:nvCxnSpPr>
              <p:cNvPr id="17" name="Straight Connector 26"/>
              <p:cNvCxnSpPr/>
              <p:nvPr/>
            </p:nvCxnSpPr>
            <p:spPr>
              <a:xfrm rot="16200000" flipH="1">
                <a:off x="3669804" y="2530996"/>
                <a:ext cx="1948406" cy="1"/>
              </a:xfrm>
              <a:prstGeom prst="line">
                <a:avLst/>
              </a:prstGeom>
              <a:ln/>
            </p:spPr>
            <p:style>
              <a:lnRef idx="2">
                <a:schemeClr val="accent6"/>
              </a:lnRef>
              <a:fillRef idx="0">
                <a:schemeClr val="accent6"/>
              </a:fillRef>
              <a:effectRef idx="1">
                <a:schemeClr val="accent6"/>
              </a:effectRef>
              <a:fontRef idx="minor">
                <a:schemeClr val="tx1"/>
              </a:fontRef>
            </p:style>
          </p:cxnSp>
          <p:cxnSp>
            <p:nvCxnSpPr>
              <p:cNvPr id="18" name="Straight Connector 34"/>
              <p:cNvCxnSpPr/>
              <p:nvPr/>
            </p:nvCxnSpPr>
            <p:spPr>
              <a:xfrm flipH="1">
                <a:off x="4652153" y="2894699"/>
                <a:ext cx="1869810" cy="606309"/>
              </a:xfrm>
              <a:prstGeom prst="line">
                <a:avLst/>
              </a:prstGeom>
              <a:ln/>
            </p:spPr>
            <p:style>
              <a:lnRef idx="2">
                <a:schemeClr val="accent6"/>
              </a:lnRef>
              <a:fillRef idx="0">
                <a:schemeClr val="accent6"/>
              </a:fillRef>
              <a:effectRef idx="1">
                <a:schemeClr val="accent6"/>
              </a:effectRef>
              <a:fontRef idx="minor">
                <a:schemeClr val="tx1"/>
              </a:fontRef>
            </p:style>
          </p:cxnSp>
          <p:cxnSp>
            <p:nvCxnSpPr>
              <p:cNvPr id="19" name="Straight Connector 35"/>
              <p:cNvCxnSpPr/>
              <p:nvPr/>
            </p:nvCxnSpPr>
            <p:spPr>
              <a:xfrm rot="16200000" flipV="1">
                <a:off x="4417599" y="3714356"/>
                <a:ext cx="1595312" cy="1153995"/>
              </a:xfrm>
              <a:prstGeom prst="line">
                <a:avLst/>
              </a:prstGeom>
              <a:ln/>
            </p:spPr>
            <p:style>
              <a:lnRef idx="2">
                <a:schemeClr val="accent6"/>
              </a:lnRef>
              <a:fillRef idx="0">
                <a:schemeClr val="accent6"/>
              </a:fillRef>
              <a:effectRef idx="1">
                <a:schemeClr val="accent6"/>
              </a:effectRef>
              <a:fontRef idx="minor">
                <a:schemeClr val="tx1"/>
              </a:fontRef>
            </p:style>
          </p:cxnSp>
          <p:cxnSp>
            <p:nvCxnSpPr>
              <p:cNvPr id="20" name="Straight Connector 36"/>
              <p:cNvCxnSpPr/>
              <p:nvPr/>
            </p:nvCxnSpPr>
            <p:spPr>
              <a:xfrm rot="5400000" flipH="1" flipV="1">
                <a:off x="3264687" y="3738834"/>
                <a:ext cx="1602259" cy="1146490"/>
              </a:xfrm>
              <a:prstGeom prst="line">
                <a:avLst/>
              </a:prstGeom>
              <a:ln/>
            </p:spPr>
            <p:style>
              <a:lnRef idx="2">
                <a:schemeClr val="accent6"/>
              </a:lnRef>
              <a:fillRef idx="0">
                <a:schemeClr val="accent6"/>
              </a:fillRef>
              <a:effectRef idx="1">
                <a:schemeClr val="accent6"/>
              </a:effectRef>
              <a:fontRef idx="minor">
                <a:schemeClr val="tx1"/>
              </a:fontRef>
            </p:style>
          </p:cxnSp>
          <p:cxnSp>
            <p:nvCxnSpPr>
              <p:cNvPr id="21" name="Straight Connector 37"/>
              <p:cNvCxnSpPr/>
              <p:nvPr/>
            </p:nvCxnSpPr>
            <p:spPr>
              <a:xfrm>
                <a:off x="2794292" y="2915885"/>
                <a:ext cx="1849716" cy="585123"/>
              </a:xfrm>
              <a:prstGeom prst="line">
                <a:avLst/>
              </a:prstGeom>
              <a:ln/>
            </p:spPr>
            <p:style>
              <a:lnRef idx="2">
                <a:schemeClr val="accent6"/>
              </a:lnRef>
              <a:fillRef idx="0">
                <a:schemeClr val="accent6"/>
              </a:fillRef>
              <a:effectRef idx="1">
                <a:schemeClr val="accent6"/>
              </a:effectRef>
              <a:fontRef idx="minor">
                <a:schemeClr val="tx1"/>
              </a:fontRef>
            </p:style>
          </p:cxnSp>
        </p:grpSp>
      </p:grpSp>
      <p:sp>
        <p:nvSpPr>
          <p:cNvPr id="23" name="CaixaDeTexto 22"/>
          <p:cNvSpPr txBox="1"/>
          <p:nvPr/>
        </p:nvSpPr>
        <p:spPr>
          <a:xfrm>
            <a:off x="5694206" y="526610"/>
            <a:ext cx="1800200" cy="923330"/>
          </a:xfrm>
          <a:prstGeom prst="rect">
            <a:avLst/>
          </a:prstGeom>
          <a:noFill/>
        </p:spPr>
        <p:txBody>
          <a:bodyPr wrap="square" rtlCol="0">
            <a:spAutoFit/>
          </a:bodyPr>
          <a:lstStyle/>
          <a:p>
            <a:pPr algn="ctr"/>
            <a:r>
              <a:rPr lang="pt-PT" dirty="0" err="1">
                <a:solidFill>
                  <a:srgbClr val="FFFFFF">
                    <a:lumMod val="75000"/>
                  </a:srgbClr>
                </a:solidFill>
              </a:rPr>
              <a:t>Foundation</a:t>
            </a:r>
            <a:endParaRPr lang="pt-PT" dirty="0">
              <a:solidFill>
                <a:srgbClr val="FFFFFF">
                  <a:lumMod val="75000"/>
                </a:srgbClr>
              </a:solidFill>
            </a:endParaRPr>
          </a:p>
          <a:p>
            <a:pPr algn="ctr"/>
            <a:r>
              <a:rPr lang="pt-PT" dirty="0" err="1">
                <a:solidFill>
                  <a:srgbClr val="FFFFFF">
                    <a:lumMod val="75000"/>
                  </a:srgbClr>
                </a:solidFill>
              </a:rPr>
              <a:t>and</a:t>
            </a:r>
            <a:endParaRPr lang="pt-PT" dirty="0">
              <a:solidFill>
                <a:srgbClr val="FFFFFF">
                  <a:lumMod val="75000"/>
                </a:srgbClr>
              </a:solidFill>
            </a:endParaRPr>
          </a:p>
          <a:p>
            <a:pPr algn="ctr"/>
            <a:r>
              <a:rPr lang="pt-PT" dirty="0" err="1">
                <a:solidFill>
                  <a:srgbClr val="FFFFFF">
                    <a:lumMod val="75000"/>
                  </a:srgbClr>
                </a:solidFill>
              </a:rPr>
              <a:t>Criticisms</a:t>
            </a:r>
            <a:endParaRPr lang="pt-PT" dirty="0">
              <a:solidFill>
                <a:srgbClr val="FFFFFF">
                  <a:lumMod val="75000"/>
                </a:srgbClr>
              </a:solidFill>
            </a:endParaRPr>
          </a:p>
        </p:txBody>
      </p:sp>
      <p:sp>
        <p:nvSpPr>
          <p:cNvPr id="31" name="CaixaDeTexto 30"/>
          <p:cNvSpPr txBox="1"/>
          <p:nvPr/>
        </p:nvSpPr>
        <p:spPr>
          <a:xfrm>
            <a:off x="8373610" y="2544586"/>
            <a:ext cx="2426970" cy="923330"/>
          </a:xfrm>
          <a:prstGeom prst="rect">
            <a:avLst/>
          </a:prstGeom>
          <a:noFill/>
        </p:spPr>
        <p:txBody>
          <a:bodyPr wrap="square" rtlCol="0">
            <a:spAutoFit/>
          </a:bodyPr>
          <a:lstStyle/>
          <a:p>
            <a:pPr algn="ctr"/>
            <a:r>
              <a:rPr lang="pt-PT" dirty="0" err="1">
                <a:solidFill>
                  <a:srgbClr val="FFFFFF">
                    <a:lumMod val="75000"/>
                  </a:srgbClr>
                </a:solidFill>
              </a:rPr>
              <a:t>Computability</a:t>
            </a:r>
            <a:r>
              <a:rPr lang="pt-PT" dirty="0">
                <a:solidFill>
                  <a:srgbClr val="FFFFFF">
                    <a:lumMod val="75000"/>
                  </a:srgbClr>
                </a:solidFill>
              </a:rPr>
              <a:t> </a:t>
            </a:r>
          </a:p>
          <a:p>
            <a:pPr algn="ctr"/>
            <a:r>
              <a:rPr lang="pt-PT" dirty="0" err="1">
                <a:solidFill>
                  <a:srgbClr val="FFFFFF">
                    <a:lumMod val="75000"/>
                  </a:srgbClr>
                </a:solidFill>
              </a:rPr>
              <a:t>and</a:t>
            </a:r>
            <a:r>
              <a:rPr lang="pt-PT" dirty="0">
                <a:solidFill>
                  <a:srgbClr val="FFFFFF">
                    <a:lumMod val="75000"/>
                  </a:srgbClr>
                </a:solidFill>
              </a:rPr>
              <a:t> </a:t>
            </a:r>
            <a:r>
              <a:rPr lang="pt-PT" dirty="0" err="1">
                <a:solidFill>
                  <a:srgbClr val="FFFFFF">
                    <a:lumMod val="75000"/>
                  </a:srgbClr>
                </a:solidFill>
              </a:rPr>
              <a:t>Implementations</a:t>
            </a:r>
            <a:endParaRPr lang="pt-PT" dirty="0">
              <a:solidFill>
                <a:srgbClr val="FFFFFF">
                  <a:lumMod val="75000"/>
                </a:srgbClr>
              </a:solidFill>
            </a:endParaRPr>
          </a:p>
        </p:txBody>
      </p:sp>
      <p:sp>
        <p:nvSpPr>
          <p:cNvPr id="32" name="CaixaDeTexto 31"/>
          <p:cNvSpPr txBox="1"/>
          <p:nvPr/>
        </p:nvSpPr>
        <p:spPr>
          <a:xfrm>
            <a:off x="6996316" y="5275713"/>
            <a:ext cx="1800200" cy="923330"/>
          </a:xfrm>
          <a:prstGeom prst="rect">
            <a:avLst/>
          </a:prstGeom>
          <a:noFill/>
        </p:spPr>
        <p:txBody>
          <a:bodyPr wrap="square" rtlCol="0">
            <a:spAutoFit/>
          </a:bodyPr>
          <a:lstStyle/>
          <a:p>
            <a:pPr algn="ctr"/>
            <a:r>
              <a:rPr lang="pt-PT" dirty="0" err="1">
                <a:solidFill>
                  <a:srgbClr val="FFFFFF">
                    <a:lumMod val="75000"/>
                  </a:srgbClr>
                </a:solidFill>
              </a:rPr>
              <a:t>Applications</a:t>
            </a:r>
            <a:endParaRPr lang="pt-PT" dirty="0">
              <a:solidFill>
                <a:srgbClr val="FFFFFF">
                  <a:lumMod val="75000"/>
                </a:srgbClr>
              </a:solidFill>
            </a:endParaRPr>
          </a:p>
          <a:p>
            <a:pPr algn="ctr"/>
            <a:r>
              <a:rPr lang="pt-PT" dirty="0" err="1">
                <a:solidFill>
                  <a:srgbClr val="FFFFFF">
                    <a:lumMod val="75000"/>
                  </a:srgbClr>
                </a:solidFill>
              </a:rPr>
              <a:t>and</a:t>
            </a:r>
            <a:endParaRPr lang="pt-PT" dirty="0">
              <a:solidFill>
                <a:srgbClr val="FFFFFF">
                  <a:lumMod val="75000"/>
                </a:srgbClr>
              </a:solidFill>
            </a:endParaRPr>
          </a:p>
          <a:p>
            <a:pPr algn="ctr"/>
            <a:r>
              <a:rPr lang="pt-PT" dirty="0" err="1">
                <a:solidFill>
                  <a:srgbClr val="FFFFFF">
                    <a:lumMod val="75000"/>
                  </a:srgbClr>
                </a:solidFill>
              </a:rPr>
              <a:t>Connections</a:t>
            </a:r>
            <a:endParaRPr lang="pt-PT" dirty="0">
              <a:solidFill>
                <a:srgbClr val="FFFFFF">
                  <a:lumMod val="75000"/>
                </a:srgbClr>
              </a:solidFill>
            </a:endParaRPr>
          </a:p>
        </p:txBody>
      </p:sp>
      <p:sp>
        <p:nvSpPr>
          <p:cNvPr id="37" name="TextBox 51"/>
          <p:cNvSpPr txBox="1"/>
          <p:nvPr/>
        </p:nvSpPr>
        <p:spPr>
          <a:xfrm>
            <a:off x="184472" y="120544"/>
            <a:ext cx="2514600" cy="1569660"/>
          </a:xfrm>
          <a:prstGeom prst="rect">
            <a:avLst/>
          </a:prstGeom>
          <a:noFill/>
        </p:spPr>
        <p:txBody>
          <a:bodyPr wrap="square" rtlCol="0">
            <a:spAutoFit/>
          </a:bodyPr>
          <a:lstStyle/>
          <a:p>
            <a:pPr algn="ctr"/>
            <a:r>
              <a:rPr lang="en-US" sz="6000" dirty="0">
                <a:solidFill>
                  <a:srgbClr val="FFFF00"/>
                </a:solidFill>
              </a:rPr>
              <a:t>AGM</a:t>
            </a:r>
          </a:p>
          <a:p>
            <a:pPr algn="ctr"/>
            <a:r>
              <a:rPr lang="en-US" sz="3600" dirty="0">
                <a:solidFill>
                  <a:srgbClr val="FFFF00"/>
                </a:solidFill>
              </a:rPr>
              <a:t>35 years</a:t>
            </a:r>
          </a:p>
        </p:txBody>
      </p:sp>
      <p:sp>
        <p:nvSpPr>
          <p:cNvPr id="22" name="CaixaDeTexto 29"/>
          <p:cNvSpPr txBox="1"/>
          <p:nvPr/>
        </p:nvSpPr>
        <p:spPr>
          <a:xfrm>
            <a:off x="4548520" y="5414213"/>
            <a:ext cx="1800200" cy="646331"/>
          </a:xfrm>
          <a:prstGeom prst="rect">
            <a:avLst/>
          </a:prstGeom>
          <a:noFill/>
        </p:spPr>
        <p:txBody>
          <a:bodyPr wrap="square" rtlCol="0">
            <a:spAutoFit/>
          </a:bodyPr>
          <a:lstStyle>
            <a:defPPr>
              <a:defRPr lang="en-GB"/>
            </a:defPPr>
            <a:lvl1pPr algn="ctr">
              <a:defRPr>
                <a:solidFill>
                  <a:srgbClr val="FFFFFF">
                    <a:lumMod val="75000"/>
                  </a:srgbClr>
                </a:solidFill>
              </a:defRPr>
            </a:lvl1pPr>
          </a:lstStyle>
          <a:p>
            <a:r>
              <a:rPr lang="pt-PT" dirty="0" err="1"/>
              <a:t>Alternative</a:t>
            </a:r>
            <a:r>
              <a:rPr lang="pt-PT" dirty="0"/>
              <a:t> </a:t>
            </a:r>
          </a:p>
          <a:p>
            <a:r>
              <a:rPr lang="pt-PT" dirty="0" err="1"/>
              <a:t>Operators</a:t>
            </a:r>
            <a:endParaRPr lang="pt-PT" dirty="0"/>
          </a:p>
        </p:txBody>
      </p:sp>
      <p:sp>
        <p:nvSpPr>
          <p:cNvPr id="24" name="CaixaDeTexto 28"/>
          <p:cNvSpPr txBox="1"/>
          <p:nvPr/>
        </p:nvSpPr>
        <p:spPr>
          <a:xfrm>
            <a:off x="2880604" y="2731219"/>
            <a:ext cx="1849716" cy="369332"/>
          </a:xfrm>
          <a:prstGeom prst="rect">
            <a:avLst/>
          </a:prstGeom>
          <a:noFill/>
        </p:spPr>
        <p:txBody>
          <a:bodyPr wrap="square" rtlCol="0">
            <a:spAutoFit/>
          </a:bodyPr>
          <a:lstStyle/>
          <a:p>
            <a:pPr algn="ctr"/>
            <a:r>
              <a:rPr lang="pt-PT" dirty="0" err="1">
                <a:solidFill>
                  <a:srgbClr val="FFFFFF">
                    <a:lumMod val="75000"/>
                  </a:srgbClr>
                </a:solidFill>
              </a:rPr>
              <a:t>Extensions</a:t>
            </a:r>
            <a:endParaRPr lang="pt-PT" dirty="0">
              <a:solidFill>
                <a:srgbClr val="FFFFFF">
                  <a:lumMod val="75000"/>
                </a:srgbClr>
              </a:solidFill>
            </a:endParaRPr>
          </a:p>
        </p:txBody>
      </p:sp>
      <p:sp>
        <p:nvSpPr>
          <p:cNvPr id="5" name="Slide Number Placeholder 4">
            <a:extLst>
              <a:ext uri="{FF2B5EF4-FFF2-40B4-BE49-F238E27FC236}">
                <a16:creationId xmlns:a16="http://schemas.microsoft.com/office/drawing/2014/main" id="{53CEC8BB-E61C-4481-932B-28F982B24E0D}"/>
              </a:ext>
            </a:extLst>
          </p:cNvPr>
          <p:cNvSpPr>
            <a:spLocks noGrp="1"/>
          </p:cNvSpPr>
          <p:nvPr>
            <p:ph type="sldNum" sz="quarter" idx="12"/>
          </p:nvPr>
        </p:nvSpPr>
        <p:spPr/>
        <p:txBody>
          <a:bodyPr/>
          <a:lstStyle/>
          <a:p>
            <a:fld id="{D57F1E4F-1CFF-5643-939E-02111984F565}" type="slidenum">
              <a:rPr lang="en-US" smtClean="0"/>
              <a:t>82</a:t>
            </a:fld>
            <a:endParaRPr lang="en-US" dirty="0"/>
          </a:p>
        </p:txBody>
      </p:sp>
    </p:spTree>
    <p:extLst>
      <p:ext uri="{BB962C8B-B14F-4D97-AF65-F5344CB8AC3E}">
        <p14:creationId xmlns:p14="http://schemas.microsoft.com/office/powerpoint/2010/main" val="265713019"/>
      </p:ext>
    </p:extLst>
  </p:cSld>
  <p:clrMapOvr>
    <a:masterClrMapping/>
  </p:clrMapOvr>
  <mc:AlternateContent xmlns:mc="http://schemas.openxmlformats.org/markup-compatibility/2006" xmlns:p14="http://schemas.microsoft.com/office/powerpoint/2010/main">
    <mc:Choice Requires="p14">
      <p:transition spd="slow" p14:dur="2000">
        <p14:flythrough/>
      </p:transition>
    </mc:Choice>
    <mc:Fallback xmlns="">
      <p:transition spd="slow">
        <p:fade/>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upo 33"/>
          <p:cNvGrpSpPr/>
          <p:nvPr/>
        </p:nvGrpSpPr>
        <p:grpSpPr>
          <a:xfrm>
            <a:off x="4738465" y="1550444"/>
            <a:ext cx="3739547" cy="3562764"/>
            <a:chOff x="3214464" y="1550444"/>
            <a:chExt cx="3739547" cy="3562764"/>
          </a:xfrm>
        </p:grpSpPr>
        <p:grpSp>
          <p:nvGrpSpPr>
            <p:cNvPr id="3" name="Grupo 21"/>
            <p:cNvGrpSpPr/>
            <p:nvPr/>
          </p:nvGrpSpPr>
          <p:grpSpPr>
            <a:xfrm>
              <a:off x="3214464" y="1550444"/>
              <a:ext cx="3733800" cy="3560400"/>
              <a:chOff x="2782416" y="1550444"/>
              <a:chExt cx="3733800" cy="3560400"/>
            </a:xfrm>
          </p:grpSpPr>
          <p:sp>
            <p:nvSpPr>
              <p:cNvPr id="13" name="Regular Pentagon 33"/>
              <p:cNvSpPr/>
              <p:nvPr/>
            </p:nvSpPr>
            <p:spPr>
              <a:xfrm>
                <a:off x="2782416" y="1550444"/>
                <a:ext cx="3733800" cy="3560400"/>
              </a:xfrm>
              <a:prstGeom prst="pentagon">
                <a:avLst/>
              </a:prstGeom>
              <a:ln w="3175">
                <a:solidFill>
                  <a:schemeClr val="bg2">
                    <a:lumMod val="20000"/>
                    <a:lumOff val="80000"/>
                  </a:schemeClr>
                </a:solidFill>
              </a:ln>
              <a:effectLst>
                <a:glow rad="228600">
                  <a:schemeClr val="bg2">
                    <a:lumMod val="20000"/>
                    <a:lumOff val="80000"/>
                    <a:alpha val="40000"/>
                  </a:schemeClr>
                </a:glow>
              </a:effectLst>
            </p:spPr>
            <p:style>
              <a:lnRef idx="1">
                <a:schemeClr val="accent1"/>
              </a:lnRef>
              <a:fillRef idx="1002">
                <a:schemeClr val="lt2"/>
              </a:fillRef>
              <a:effectRef idx="2">
                <a:schemeClr val="accent1"/>
              </a:effectRef>
              <a:fontRef idx="minor">
                <a:schemeClr val="lt1"/>
              </a:fontRef>
            </p:style>
            <p:txBody>
              <a:bodyPr rtlCol="0" anchor="ctr"/>
              <a:lstStyle/>
              <a:p>
                <a:pPr algn="ctr"/>
                <a:endParaRPr lang="en-US" b="1" dirty="0">
                  <a:ln w="12700">
                    <a:solidFill>
                      <a:srgbClr val="000000">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endParaRPr>
              </a:p>
            </p:txBody>
          </p:sp>
          <p:sp>
            <p:nvSpPr>
              <p:cNvPr id="14" name="Regular Pentagon 43"/>
              <p:cNvSpPr>
                <a:spLocks noChangeAspect="1"/>
              </p:cNvSpPr>
              <p:nvPr/>
            </p:nvSpPr>
            <p:spPr>
              <a:xfrm>
                <a:off x="3415662" y="2239303"/>
                <a:ext cx="2426970" cy="2314260"/>
              </a:xfrm>
              <a:prstGeom prst="pentagon">
                <a:avLst/>
              </a:prstGeom>
            </p:spPr>
            <p:style>
              <a:lnRef idx="1">
                <a:schemeClr val="dk1"/>
              </a:lnRef>
              <a:fillRef idx="1002">
                <a:schemeClr val="lt2"/>
              </a:fillRef>
              <a:effectRef idx="1">
                <a:schemeClr val="dk1"/>
              </a:effectRef>
              <a:fontRef idx="minor">
                <a:schemeClr val="dk1"/>
              </a:fontRef>
            </p:style>
            <p:txBody>
              <a:bodyPr rtlCol="0" anchor="ctr"/>
              <a:lstStyle/>
              <a:p>
                <a:pPr algn="ctr"/>
                <a:endParaRPr lang="en-US" dirty="0">
                  <a:solidFill>
                    <a:srgbClr val="000000"/>
                  </a:solidFill>
                </a:endParaRPr>
              </a:p>
            </p:txBody>
          </p:sp>
          <p:sp>
            <p:nvSpPr>
              <p:cNvPr id="15" name="Regular Pentagon 44"/>
              <p:cNvSpPr>
                <a:spLocks noChangeAspect="1"/>
              </p:cNvSpPr>
              <p:nvPr/>
            </p:nvSpPr>
            <p:spPr>
              <a:xfrm>
                <a:off x="4069077" y="2925201"/>
                <a:ext cx="1120140" cy="1068120"/>
              </a:xfrm>
              <a:prstGeom prst="pentagon">
                <a:avLst/>
              </a:prstGeom>
            </p:spPr>
            <p:style>
              <a:lnRef idx="1">
                <a:schemeClr val="dk1"/>
              </a:lnRef>
              <a:fillRef idx="1002">
                <a:schemeClr val="lt2"/>
              </a:fillRef>
              <a:effectRef idx="1">
                <a:schemeClr val="dk1"/>
              </a:effectRef>
              <a:fontRef idx="minor">
                <a:schemeClr val="dk1"/>
              </a:fontRef>
            </p:style>
            <p:txBody>
              <a:bodyPr rtlCol="0" anchor="ctr"/>
              <a:lstStyle/>
              <a:p>
                <a:pPr algn="ctr"/>
                <a:endParaRPr lang="en-US" dirty="0">
                  <a:solidFill>
                    <a:srgbClr val="000000"/>
                  </a:solidFill>
                </a:endParaRPr>
              </a:p>
            </p:txBody>
          </p:sp>
        </p:grpSp>
        <p:grpSp>
          <p:nvGrpSpPr>
            <p:cNvPr id="4" name="Group 45"/>
            <p:cNvGrpSpPr/>
            <p:nvPr/>
          </p:nvGrpSpPr>
          <p:grpSpPr>
            <a:xfrm>
              <a:off x="3226340" y="1556794"/>
              <a:ext cx="3727671" cy="3556414"/>
              <a:chOff x="2794292" y="1556794"/>
              <a:chExt cx="3727671" cy="3556414"/>
            </a:xfrm>
          </p:grpSpPr>
          <p:cxnSp>
            <p:nvCxnSpPr>
              <p:cNvPr id="17" name="Straight Connector 26"/>
              <p:cNvCxnSpPr/>
              <p:nvPr/>
            </p:nvCxnSpPr>
            <p:spPr>
              <a:xfrm rot="16200000" flipH="1">
                <a:off x="3669804" y="2530996"/>
                <a:ext cx="1948406" cy="1"/>
              </a:xfrm>
              <a:prstGeom prst="line">
                <a:avLst/>
              </a:prstGeom>
              <a:ln/>
            </p:spPr>
            <p:style>
              <a:lnRef idx="2">
                <a:schemeClr val="accent6"/>
              </a:lnRef>
              <a:fillRef idx="0">
                <a:schemeClr val="accent6"/>
              </a:fillRef>
              <a:effectRef idx="1">
                <a:schemeClr val="accent6"/>
              </a:effectRef>
              <a:fontRef idx="minor">
                <a:schemeClr val="tx1"/>
              </a:fontRef>
            </p:style>
          </p:cxnSp>
          <p:cxnSp>
            <p:nvCxnSpPr>
              <p:cNvPr id="18" name="Straight Connector 34"/>
              <p:cNvCxnSpPr/>
              <p:nvPr/>
            </p:nvCxnSpPr>
            <p:spPr>
              <a:xfrm flipH="1">
                <a:off x="4652153" y="2894699"/>
                <a:ext cx="1869810" cy="606309"/>
              </a:xfrm>
              <a:prstGeom prst="line">
                <a:avLst/>
              </a:prstGeom>
              <a:ln/>
            </p:spPr>
            <p:style>
              <a:lnRef idx="2">
                <a:schemeClr val="accent6"/>
              </a:lnRef>
              <a:fillRef idx="0">
                <a:schemeClr val="accent6"/>
              </a:fillRef>
              <a:effectRef idx="1">
                <a:schemeClr val="accent6"/>
              </a:effectRef>
              <a:fontRef idx="minor">
                <a:schemeClr val="tx1"/>
              </a:fontRef>
            </p:style>
          </p:cxnSp>
          <p:cxnSp>
            <p:nvCxnSpPr>
              <p:cNvPr id="19" name="Straight Connector 35"/>
              <p:cNvCxnSpPr/>
              <p:nvPr/>
            </p:nvCxnSpPr>
            <p:spPr>
              <a:xfrm rot="16200000" flipV="1">
                <a:off x="4417599" y="3714356"/>
                <a:ext cx="1595312" cy="1153995"/>
              </a:xfrm>
              <a:prstGeom prst="line">
                <a:avLst/>
              </a:prstGeom>
              <a:ln/>
            </p:spPr>
            <p:style>
              <a:lnRef idx="2">
                <a:schemeClr val="accent6"/>
              </a:lnRef>
              <a:fillRef idx="0">
                <a:schemeClr val="accent6"/>
              </a:fillRef>
              <a:effectRef idx="1">
                <a:schemeClr val="accent6"/>
              </a:effectRef>
              <a:fontRef idx="minor">
                <a:schemeClr val="tx1"/>
              </a:fontRef>
            </p:style>
          </p:cxnSp>
          <p:cxnSp>
            <p:nvCxnSpPr>
              <p:cNvPr id="20" name="Straight Connector 36"/>
              <p:cNvCxnSpPr/>
              <p:nvPr/>
            </p:nvCxnSpPr>
            <p:spPr>
              <a:xfrm rot="5400000" flipH="1" flipV="1">
                <a:off x="3264687" y="3738834"/>
                <a:ext cx="1602259" cy="1146490"/>
              </a:xfrm>
              <a:prstGeom prst="line">
                <a:avLst/>
              </a:prstGeom>
              <a:ln/>
            </p:spPr>
            <p:style>
              <a:lnRef idx="2">
                <a:schemeClr val="accent6"/>
              </a:lnRef>
              <a:fillRef idx="0">
                <a:schemeClr val="accent6"/>
              </a:fillRef>
              <a:effectRef idx="1">
                <a:schemeClr val="accent6"/>
              </a:effectRef>
              <a:fontRef idx="minor">
                <a:schemeClr val="tx1"/>
              </a:fontRef>
            </p:style>
          </p:cxnSp>
          <p:cxnSp>
            <p:nvCxnSpPr>
              <p:cNvPr id="21" name="Straight Connector 37"/>
              <p:cNvCxnSpPr/>
              <p:nvPr/>
            </p:nvCxnSpPr>
            <p:spPr>
              <a:xfrm>
                <a:off x="2794292" y="2915885"/>
                <a:ext cx="1849716" cy="585123"/>
              </a:xfrm>
              <a:prstGeom prst="line">
                <a:avLst/>
              </a:prstGeom>
              <a:ln/>
            </p:spPr>
            <p:style>
              <a:lnRef idx="2">
                <a:schemeClr val="accent6"/>
              </a:lnRef>
              <a:fillRef idx="0">
                <a:schemeClr val="accent6"/>
              </a:fillRef>
              <a:effectRef idx="1">
                <a:schemeClr val="accent6"/>
              </a:effectRef>
              <a:fontRef idx="minor">
                <a:schemeClr val="tx1"/>
              </a:fontRef>
            </p:style>
          </p:cxnSp>
        </p:grpSp>
      </p:grpSp>
      <p:sp>
        <p:nvSpPr>
          <p:cNvPr id="23" name="CaixaDeTexto 22"/>
          <p:cNvSpPr txBox="1"/>
          <p:nvPr/>
        </p:nvSpPr>
        <p:spPr>
          <a:xfrm>
            <a:off x="5694206" y="526610"/>
            <a:ext cx="1800200" cy="923330"/>
          </a:xfrm>
          <a:prstGeom prst="rect">
            <a:avLst/>
          </a:prstGeom>
          <a:noFill/>
        </p:spPr>
        <p:txBody>
          <a:bodyPr wrap="square" rtlCol="0">
            <a:spAutoFit/>
          </a:bodyPr>
          <a:lstStyle/>
          <a:p>
            <a:pPr algn="ctr"/>
            <a:r>
              <a:rPr lang="pt-PT" dirty="0" err="1">
                <a:solidFill>
                  <a:srgbClr val="FFFF00"/>
                </a:solidFill>
              </a:rPr>
              <a:t>Foundation</a:t>
            </a:r>
            <a:endParaRPr lang="pt-PT" dirty="0">
              <a:solidFill>
                <a:srgbClr val="FFFF00"/>
              </a:solidFill>
            </a:endParaRPr>
          </a:p>
          <a:p>
            <a:pPr algn="ctr"/>
            <a:r>
              <a:rPr lang="pt-PT" dirty="0" err="1">
                <a:solidFill>
                  <a:srgbClr val="FFFF00"/>
                </a:solidFill>
              </a:rPr>
              <a:t>and</a:t>
            </a:r>
            <a:endParaRPr lang="pt-PT" dirty="0">
              <a:solidFill>
                <a:srgbClr val="FFFF00"/>
              </a:solidFill>
            </a:endParaRPr>
          </a:p>
          <a:p>
            <a:pPr algn="ctr"/>
            <a:r>
              <a:rPr lang="pt-PT" dirty="0" err="1">
                <a:solidFill>
                  <a:srgbClr val="FFFF00"/>
                </a:solidFill>
              </a:rPr>
              <a:t>Criticisms</a:t>
            </a:r>
            <a:endParaRPr lang="pt-PT" dirty="0">
              <a:solidFill>
                <a:srgbClr val="FFFF00"/>
              </a:solidFill>
            </a:endParaRPr>
          </a:p>
        </p:txBody>
      </p:sp>
      <p:sp>
        <p:nvSpPr>
          <p:cNvPr id="31" name="CaixaDeTexto 30"/>
          <p:cNvSpPr txBox="1"/>
          <p:nvPr/>
        </p:nvSpPr>
        <p:spPr>
          <a:xfrm>
            <a:off x="8373610" y="2544586"/>
            <a:ext cx="2426970" cy="923330"/>
          </a:xfrm>
          <a:prstGeom prst="rect">
            <a:avLst/>
          </a:prstGeom>
          <a:noFill/>
        </p:spPr>
        <p:txBody>
          <a:bodyPr wrap="square" rtlCol="0">
            <a:spAutoFit/>
          </a:bodyPr>
          <a:lstStyle/>
          <a:p>
            <a:pPr algn="ctr"/>
            <a:r>
              <a:rPr lang="pt-PT" dirty="0" err="1">
                <a:solidFill>
                  <a:srgbClr val="FFFFFF">
                    <a:lumMod val="75000"/>
                  </a:srgbClr>
                </a:solidFill>
              </a:rPr>
              <a:t>Computability</a:t>
            </a:r>
            <a:r>
              <a:rPr lang="pt-PT" dirty="0">
                <a:solidFill>
                  <a:srgbClr val="FFFFFF">
                    <a:lumMod val="75000"/>
                  </a:srgbClr>
                </a:solidFill>
              </a:rPr>
              <a:t> </a:t>
            </a:r>
          </a:p>
          <a:p>
            <a:pPr algn="ctr"/>
            <a:r>
              <a:rPr lang="pt-PT" dirty="0" err="1">
                <a:solidFill>
                  <a:srgbClr val="FFFFFF">
                    <a:lumMod val="75000"/>
                  </a:srgbClr>
                </a:solidFill>
              </a:rPr>
              <a:t>and</a:t>
            </a:r>
            <a:r>
              <a:rPr lang="pt-PT" dirty="0">
                <a:solidFill>
                  <a:srgbClr val="FFFFFF">
                    <a:lumMod val="75000"/>
                  </a:srgbClr>
                </a:solidFill>
              </a:rPr>
              <a:t> </a:t>
            </a:r>
            <a:r>
              <a:rPr lang="pt-PT" dirty="0" err="1">
                <a:solidFill>
                  <a:srgbClr val="FFFFFF">
                    <a:lumMod val="75000"/>
                  </a:srgbClr>
                </a:solidFill>
              </a:rPr>
              <a:t>Implementations</a:t>
            </a:r>
            <a:endParaRPr lang="pt-PT" dirty="0">
              <a:solidFill>
                <a:srgbClr val="FFFFFF">
                  <a:lumMod val="75000"/>
                </a:srgbClr>
              </a:solidFill>
            </a:endParaRPr>
          </a:p>
        </p:txBody>
      </p:sp>
      <p:sp>
        <p:nvSpPr>
          <p:cNvPr id="32" name="CaixaDeTexto 31"/>
          <p:cNvSpPr txBox="1"/>
          <p:nvPr/>
        </p:nvSpPr>
        <p:spPr>
          <a:xfrm>
            <a:off x="6996316" y="5275713"/>
            <a:ext cx="1800200" cy="923330"/>
          </a:xfrm>
          <a:prstGeom prst="rect">
            <a:avLst/>
          </a:prstGeom>
          <a:noFill/>
        </p:spPr>
        <p:txBody>
          <a:bodyPr wrap="square" rtlCol="0">
            <a:spAutoFit/>
          </a:bodyPr>
          <a:lstStyle/>
          <a:p>
            <a:pPr algn="ctr"/>
            <a:r>
              <a:rPr lang="pt-PT" dirty="0" err="1">
                <a:solidFill>
                  <a:srgbClr val="FFFFFF">
                    <a:lumMod val="75000"/>
                  </a:srgbClr>
                </a:solidFill>
              </a:rPr>
              <a:t>Applications</a:t>
            </a:r>
            <a:endParaRPr lang="pt-PT" dirty="0">
              <a:solidFill>
                <a:srgbClr val="FFFFFF">
                  <a:lumMod val="75000"/>
                </a:srgbClr>
              </a:solidFill>
            </a:endParaRPr>
          </a:p>
          <a:p>
            <a:pPr algn="ctr"/>
            <a:r>
              <a:rPr lang="pt-PT" dirty="0" err="1">
                <a:solidFill>
                  <a:srgbClr val="FFFFFF">
                    <a:lumMod val="75000"/>
                  </a:srgbClr>
                </a:solidFill>
              </a:rPr>
              <a:t>and</a:t>
            </a:r>
            <a:endParaRPr lang="pt-PT" dirty="0">
              <a:solidFill>
                <a:srgbClr val="FFFFFF">
                  <a:lumMod val="75000"/>
                </a:srgbClr>
              </a:solidFill>
            </a:endParaRPr>
          </a:p>
          <a:p>
            <a:pPr algn="ctr"/>
            <a:r>
              <a:rPr lang="pt-PT" dirty="0" err="1">
                <a:solidFill>
                  <a:srgbClr val="FFFFFF">
                    <a:lumMod val="75000"/>
                  </a:srgbClr>
                </a:solidFill>
              </a:rPr>
              <a:t>Connections</a:t>
            </a:r>
            <a:endParaRPr lang="pt-PT" dirty="0">
              <a:solidFill>
                <a:srgbClr val="FFFFFF">
                  <a:lumMod val="75000"/>
                </a:srgbClr>
              </a:solidFill>
            </a:endParaRPr>
          </a:p>
        </p:txBody>
      </p:sp>
      <p:sp>
        <p:nvSpPr>
          <p:cNvPr id="37" name="TextBox 51"/>
          <p:cNvSpPr txBox="1"/>
          <p:nvPr/>
        </p:nvSpPr>
        <p:spPr>
          <a:xfrm>
            <a:off x="184472" y="120544"/>
            <a:ext cx="2514600" cy="1569660"/>
          </a:xfrm>
          <a:prstGeom prst="rect">
            <a:avLst/>
          </a:prstGeom>
          <a:noFill/>
        </p:spPr>
        <p:txBody>
          <a:bodyPr wrap="square" rtlCol="0">
            <a:spAutoFit/>
          </a:bodyPr>
          <a:lstStyle/>
          <a:p>
            <a:pPr algn="ctr"/>
            <a:r>
              <a:rPr lang="en-US" sz="6000" dirty="0">
                <a:solidFill>
                  <a:srgbClr val="FFFF00"/>
                </a:solidFill>
              </a:rPr>
              <a:t>AGM</a:t>
            </a:r>
          </a:p>
          <a:p>
            <a:pPr algn="ctr"/>
            <a:r>
              <a:rPr lang="en-US" sz="3600" dirty="0">
                <a:solidFill>
                  <a:srgbClr val="FFFF00"/>
                </a:solidFill>
              </a:rPr>
              <a:t>35 years</a:t>
            </a:r>
          </a:p>
        </p:txBody>
      </p:sp>
      <p:sp>
        <p:nvSpPr>
          <p:cNvPr id="22" name="CaixaDeTexto 29"/>
          <p:cNvSpPr txBox="1"/>
          <p:nvPr/>
        </p:nvSpPr>
        <p:spPr>
          <a:xfrm>
            <a:off x="4548520" y="5414213"/>
            <a:ext cx="1800200" cy="646331"/>
          </a:xfrm>
          <a:prstGeom prst="rect">
            <a:avLst/>
          </a:prstGeom>
          <a:noFill/>
        </p:spPr>
        <p:txBody>
          <a:bodyPr wrap="square" rtlCol="0">
            <a:spAutoFit/>
          </a:bodyPr>
          <a:lstStyle>
            <a:defPPr>
              <a:defRPr lang="en-GB"/>
            </a:defPPr>
            <a:lvl1pPr algn="ctr">
              <a:defRPr>
                <a:solidFill>
                  <a:srgbClr val="FFFFFF">
                    <a:lumMod val="75000"/>
                  </a:srgbClr>
                </a:solidFill>
              </a:defRPr>
            </a:lvl1pPr>
          </a:lstStyle>
          <a:p>
            <a:r>
              <a:rPr lang="pt-PT" dirty="0" err="1"/>
              <a:t>Alternative</a:t>
            </a:r>
            <a:r>
              <a:rPr lang="pt-PT" dirty="0"/>
              <a:t> </a:t>
            </a:r>
          </a:p>
          <a:p>
            <a:r>
              <a:rPr lang="pt-PT" dirty="0" err="1"/>
              <a:t>Operators</a:t>
            </a:r>
            <a:endParaRPr lang="pt-PT" dirty="0"/>
          </a:p>
        </p:txBody>
      </p:sp>
      <p:sp>
        <p:nvSpPr>
          <p:cNvPr id="24" name="CaixaDeTexto 28"/>
          <p:cNvSpPr txBox="1"/>
          <p:nvPr/>
        </p:nvSpPr>
        <p:spPr>
          <a:xfrm>
            <a:off x="2880604" y="2731219"/>
            <a:ext cx="1849716" cy="369332"/>
          </a:xfrm>
          <a:prstGeom prst="rect">
            <a:avLst/>
          </a:prstGeom>
          <a:noFill/>
        </p:spPr>
        <p:txBody>
          <a:bodyPr wrap="square" rtlCol="0">
            <a:spAutoFit/>
          </a:bodyPr>
          <a:lstStyle/>
          <a:p>
            <a:pPr algn="ctr"/>
            <a:r>
              <a:rPr lang="pt-PT" dirty="0" err="1">
                <a:solidFill>
                  <a:srgbClr val="FFFFFF">
                    <a:lumMod val="75000"/>
                  </a:srgbClr>
                </a:solidFill>
              </a:rPr>
              <a:t>Extensions</a:t>
            </a:r>
            <a:endParaRPr lang="pt-PT" dirty="0">
              <a:solidFill>
                <a:srgbClr val="FFFFFF">
                  <a:lumMod val="75000"/>
                </a:srgbClr>
              </a:solidFill>
            </a:endParaRPr>
          </a:p>
        </p:txBody>
      </p:sp>
      <p:sp>
        <p:nvSpPr>
          <p:cNvPr id="5" name="Slide Number Placeholder 4">
            <a:extLst>
              <a:ext uri="{FF2B5EF4-FFF2-40B4-BE49-F238E27FC236}">
                <a16:creationId xmlns:a16="http://schemas.microsoft.com/office/drawing/2014/main" id="{53CEC8BB-E61C-4481-932B-28F982B24E0D}"/>
              </a:ext>
            </a:extLst>
          </p:cNvPr>
          <p:cNvSpPr>
            <a:spLocks noGrp="1"/>
          </p:cNvSpPr>
          <p:nvPr>
            <p:ph type="sldNum" sz="quarter" idx="12"/>
          </p:nvPr>
        </p:nvSpPr>
        <p:spPr/>
        <p:txBody>
          <a:bodyPr/>
          <a:lstStyle/>
          <a:p>
            <a:fld id="{D57F1E4F-1CFF-5643-939E-02111984F565}" type="slidenum">
              <a:rPr lang="en-US" smtClean="0"/>
              <a:t>83</a:t>
            </a:fld>
            <a:endParaRPr lang="en-US" dirty="0"/>
          </a:p>
        </p:txBody>
      </p:sp>
      <p:grpSp>
        <p:nvGrpSpPr>
          <p:cNvPr id="6" name="Group 5">
            <a:extLst>
              <a:ext uri="{FF2B5EF4-FFF2-40B4-BE49-F238E27FC236}">
                <a16:creationId xmlns:a16="http://schemas.microsoft.com/office/drawing/2014/main" id="{C8DB3ED3-E419-44C7-8793-ED69872FF541}"/>
              </a:ext>
            </a:extLst>
          </p:cNvPr>
          <p:cNvGrpSpPr/>
          <p:nvPr/>
        </p:nvGrpSpPr>
        <p:grpSpPr>
          <a:xfrm>
            <a:off x="7661173" y="358183"/>
            <a:ext cx="3990614" cy="1569660"/>
            <a:chOff x="7661173" y="358183"/>
            <a:chExt cx="3990614" cy="1569660"/>
          </a:xfrm>
        </p:grpSpPr>
        <p:sp>
          <p:nvSpPr>
            <p:cNvPr id="25" name="Chaveta à esquerda 21">
              <a:extLst>
                <a:ext uri="{FF2B5EF4-FFF2-40B4-BE49-F238E27FC236}">
                  <a16:creationId xmlns:a16="http://schemas.microsoft.com/office/drawing/2014/main" id="{4C84F36C-D2EA-4DC2-9204-830D42996F0B}"/>
                </a:ext>
              </a:extLst>
            </p:cNvPr>
            <p:cNvSpPr/>
            <p:nvPr/>
          </p:nvSpPr>
          <p:spPr bwMode="auto">
            <a:xfrm>
              <a:off x="7661173" y="358183"/>
              <a:ext cx="174258" cy="1569660"/>
            </a:xfrm>
            <a:prstGeom prst="leftBrace">
              <a:avLst>
                <a:gd name="adj1" fmla="val 114155"/>
                <a:gd name="adj2" fmla="val 50000"/>
              </a:avLst>
            </a:prstGeom>
            <a:ln>
              <a:solidFill>
                <a:schemeClr val="accent5">
                  <a:lumMod val="60000"/>
                  <a:lumOff val="40000"/>
                </a:schemeClr>
              </a:solidFill>
              <a:headEnd type="none" w="med" len="med"/>
              <a:tailEnd type="none" w="med" len="med"/>
            </a:ln>
          </p:spPr>
          <p:style>
            <a:lnRef idx="3">
              <a:schemeClr val="accent3"/>
            </a:lnRef>
            <a:fillRef idx="0">
              <a:schemeClr val="accent3"/>
            </a:fillRef>
            <a:effectRef idx="2">
              <a:schemeClr val="accent3"/>
            </a:effectRef>
            <a:fontRef idx="minor">
              <a:schemeClr val="tx1"/>
            </a:fontRef>
          </p:style>
          <p:txBody>
            <a:bodyPr vert="horz" wrap="square" lIns="91440" tIns="45720" rIns="91440" bIns="45720" numCol="1" rtlCol="0" anchor="t" anchorCtr="0" compatLnSpc="1">
              <a:prstTxWarp prst="textNoShape">
                <a:avLst/>
              </a:prstTxWarp>
            </a:bodyPr>
            <a:lstStyle/>
            <a:p>
              <a:endParaRPr lang="pt-PT" b="1">
                <a:ln w="18000">
                  <a:solidFill>
                    <a:srgbClr val="3333CC">
                      <a:satMod val="140000"/>
                    </a:srgbClr>
                  </a:solidFill>
                  <a:prstDash val="solid"/>
                  <a:miter lim="800000"/>
                </a:ln>
                <a:noFill/>
                <a:effectLst>
                  <a:outerShdw blurRad="25500" dist="23000" dir="7020000" algn="tl">
                    <a:srgbClr val="000000">
                      <a:alpha val="50000"/>
                    </a:srgbClr>
                  </a:outerShdw>
                </a:effectLst>
              </a:endParaRPr>
            </a:p>
          </p:txBody>
        </p:sp>
        <p:sp>
          <p:nvSpPr>
            <p:cNvPr id="26" name="CaixaDeTexto 23">
              <a:extLst>
                <a:ext uri="{FF2B5EF4-FFF2-40B4-BE49-F238E27FC236}">
                  <a16:creationId xmlns:a16="http://schemas.microsoft.com/office/drawing/2014/main" id="{6A0EDF65-B104-4CE9-895C-09572DA22E52}"/>
                </a:ext>
              </a:extLst>
            </p:cNvPr>
            <p:cNvSpPr txBox="1"/>
            <p:nvPr/>
          </p:nvSpPr>
          <p:spPr>
            <a:xfrm>
              <a:off x="7835431" y="450515"/>
              <a:ext cx="3816356" cy="1384995"/>
            </a:xfrm>
            <a:prstGeom prst="rect">
              <a:avLst/>
            </a:prstGeom>
            <a:noFill/>
          </p:spPr>
          <p:txBody>
            <a:bodyPr wrap="square" rtlCol="0">
              <a:spAutoFit/>
            </a:bodyPr>
            <a:lstStyle>
              <a:defPPr>
                <a:defRPr lang="en-US"/>
              </a:defPPr>
              <a:lvl1pPr>
                <a:buClr>
                  <a:srgbClr val="FFFFFF"/>
                </a:buClr>
                <a:buFont typeface="Arial" pitchFamily="34" charset="0"/>
                <a:buChar char="•"/>
                <a:defRPr sz="1400">
                  <a:solidFill>
                    <a:srgbClr val="FFFFFF">
                      <a:lumMod val="75000"/>
                    </a:srgbClr>
                  </a:solidFill>
                </a:defRPr>
              </a:lvl1pPr>
            </a:lstStyle>
            <a:p>
              <a:r>
                <a:rPr lang="pt-PT" dirty="0">
                  <a:solidFill>
                    <a:srgbClr val="FFFF00"/>
                  </a:solidFill>
                </a:rPr>
                <a:t> </a:t>
              </a:r>
              <a:r>
                <a:rPr lang="pt-PT" dirty="0" err="1">
                  <a:solidFill>
                    <a:srgbClr val="FFFF00"/>
                  </a:solidFill>
                </a:rPr>
                <a:t>Foundations</a:t>
              </a:r>
              <a:endParaRPr lang="pt-PT" dirty="0">
                <a:solidFill>
                  <a:srgbClr val="FFFF00"/>
                </a:solidFill>
              </a:endParaRPr>
            </a:p>
            <a:p>
              <a:r>
                <a:rPr lang="pt-PT" dirty="0">
                  <a:solidFill>
                    <a:srgbClr val="FFFF00"/>
                  </a:solidFill>
                </a:rPr>
                <a:t> </a:t>
              </a:r>
              <a:r>
                <a:rPr lang="pt-PT" dirty="0" err="1">
                  <a:solidFill>
                    <a:srgbClr val="FFFF00"/>
                  </a:solidFill>
                </a:rPr>
                <a:t>Recovery</a:t>
              </a:r>
              <a:endParaRPr lang="pt-PT" dirty="0">
                <a:solidFill>
                  <a:srgbClr val="FFFF00"/>
                </a:solidFill>
              </a:endParaRPr>
            </a:p>
            <a:p>
              <a:r>
                <a:rPr lang="pt-PT" dirty="0">
                  <a:solidFill>
                    <a:srgbClr val="FFFF00"/>
                  </a:solidFill>
                </a:rPr>
                <a:t> </a:t>
              </a:r>
              <a:r>
                <a:rPr lang="pt-PT" dirty="0" err="1">
                  <a:solidFill>
                    <a:srgbClr val="FFFF00"/>
                  </a:solidFill>
                </a:rPr>
                <a:t>Success</a:t>
              </a:r>
              <a:endParaRPr lang="pt-PT" dirty="0">
                <a:solidFill>
                  <a:srgbClr val="FFFF00"/>
                </a:solidFill>
              </a:endParaRPr>
            </a:p>
            <a:p>
              <a:r>
                <a:rPr lang="pt-PT" dirty="0">
                  <a:solidFill>
                    <a:srgbClr val="FFFF00"/>
                  </a:solidFill>
                </a:rPr>
                <a:t> </a:t>
              </a:r>
              <a:r>
                <a:rPr lang="pt-PT" dirty="0" err="1">
                  <a:solidFill>
                    <a:srgbClr val="FFFF00"/>
                  </a:solidFill>
                </a:rPr>
                <a:t>The</a:t>
              </a:r>
              <a:r>
                <a:rPr lang="pt-PT" dirty="0">
                  <a:solidFill>
                    <a:srgbClr val="FFFF00"/>
                  </a:solidFill>
                </a:rPr>
                <a:t> use of </a:t>
              </a:r>
              <a:r>
                <a:rPr lang="pt-PT" dirty="0" err="1">
                  <a:solidFill>
                    <a:srgbClr val="FFFF00"/>
                  </a:solidFill>
                </a:rPr>
                <a:t>Belief</a:t>
              </a:r>
              <a:r>
                <a:rPr lang="pt-PT" dirty="0">
                  <a:solidFill>
                    <a:srgbClr val="FFFF00"/>
                  </a:solidFill>
                </a:rPr>
                <a:t> Sets</a:t>
              </a:r>
            </a:p>
            <a:p>
              <a:r>
                <a:rPr lang="pt-PT" dirty="0">
                  <a:solidFill>
                    <a:srgbClr val="FFFF00"/>
                  </a:solidFill>
                </a:rPr>
                <a:t> </a:t>
              </a:r>
              <a:r>
                <a:rPr lang="pt-PT" dirty="0" err="1">
                  <a:solidFill>
                    <a:srgbClr val="FFFF00"/>
                  </a:solidFill>
                </a:rPr>
                <a:t>Lack</a:t>
              </a:r>
              <a:r>
                <a:rPr lang="pt-PT" dirty="0">
                  <a:solidFill>
                    <a:srgbClr val="FFFF00"/>
                  </a:solidFill>
                </a:rPr>
                <a:t> of </a:t>
              </a:r>
              <a:r>
                <a:rPr lang="pt-PT" dirty="0" err="1">
                  <a:solidFill>
                    <a:srgbClr val="FFFF00"/>
                  </a:solidFill>
                </a:rPr>
                <a:t>Information</a:t>
              </a:r>
              <a:r>
                <a:rPr lang="pt-PT" dirty="0">
                  <a:solidFill>
                    <a:srgbClr val="FFFF00"/>
                  </a:solidFill>
                </a:rPr>
                <a:t> in </a:t>
              </a:r>
              <a:r>
                <a:rPr lang="pt-PT" dirty="0" err="1">
                  <a:solidFill>
                    <a:srgbClr val="FFFF00"/>
                  </a:solidFill>
                </a:rPr>
                <a:t>the</a:t>
              </a:r>
              <a:r>
                <a:rPr lang="pt-PT" dirty="0">
                  <a:solidFill>
                    <a:srgbClr val="FFFF00"/>
                  </a:solidFill>
                </a:rPr>
                <a:t>  </a:t>
              </a:r>
              <a:r>
                <a:rPr lang="pt-PT" dirty="0" err="1">
                  <a:solidFill>
                    <a:srgbClr val="FFFF00"/>
                  </a:solidFill>
                </a:rPr>
                <a:t>belief</a:t>
              </a:r>
              <a:r>
                <a:rPr lang="pt-PT" dirty="0">
                  <a:solidFill>
                    <a:srgbClr val="FFFF00"/>
                  </a:solidFill>
                </a:rPr>
                <a:t> sets</a:t>
              </a:r>
            </a:p>
            <a:p>
              <a:r>
                <a:rPr lang="pt-PT" dirty="0">
                  <a:solidFill>
                    <a:srgbClr val="FFFF00"/>
                  </a:solidFill>
                </a:rPr>
                <a:t> </a:t>
              </a:r>
              <a:r>
                <a:rPr lang="pt-PT" dirty="0" err="1">
                  <a:solidFill>
                    <a:srgbClr val="FFFF00"/>
                  </a:solidFill>
                </a:rPr>
                <a:t>Others</a:t>
              </a:r>
              <a:r>
                <a:rPr lang="pt-PT" dirty="0">
                  <a:solidFill>
                    <a:srgbClr val="FFFF00"/>
                  </a:solidFill>
                </a:rPr>
                <a:t> </a:t>
              </a:r>
            </a:p>
          </p:txBody>
        </p:sp>
      </p:grpSp>
    </p:spTree>
    <p:extLst>
      <p:ext uri="{BB962C8B-B14F-4D97-AF65-F5344CB8AC3E}">
        <p14:creationId xmlns:p14="http://schemas.microsoft.com/office/powerpoint/2010/main" val="3175081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upo 33"/>
          <p:cNvGrpSpPr/>
          <p:nvPr/>
        </p:nvGrpSpPr>
        <p:grpSpPr>
          <a:xfrm>
            <a:off x="4738465" y="1550444"/>
            <a:ext cx="3739547" cy="3562764"/>
            <a:chOff x="3214464" y="1550444"/>
            <a:chExt cx="3739547" cy="3562764"/>
          </a:xfrm>
        </p:grpSpPr>
        <p:grpSp>
          <p:nvGrpSpPr>
            <p:cNvPr id="3" name="Grupo 21"/>
            <p:cNvGrpSpPr/>
            <p:nvPr/>
          </p:nvGrpSpPr>
          <p:grpSpPr>
            <a:xfrm>
              <a:off x="3214464" y="1550444"/>
              <a:ext cx="3733800" cy="3560400"/>
              <a:chOff x="2782416" y="1550444"/>
              <a:chExt cx="3733800" cy="3560400"/>
            </a:xfrm>
          </p:grpSpPr>
          <p:sp>
            <p:nvSpPr>
              <p:cNvPr id="13" name="Regular Pentagon 33"/>
              <p:cNvSpPr/>
              <p:nvPr/>
            </p:nvSpPr>
            <p:spPr>
              <a:xfrm>
                <a:off x="2782416" y="1550444"/>
                <a:ext cx="3733800" cy="3560400"/>
              </a:xfrm>
              <a:prstGeom prst="pentagon">
                <a:avLst/>
              </a:prstGeom>
              <a:ln w="3175">
                <a:solidFill>
                  <a:schemeClr val="bg2">
                    <a:lumMod val="20000"/>
                    <a:lumOff val="80000"/>
                  </a:schemeClr>
                </a:solidFill>
              </a:ln>
              <a:effectLst>
                <a:glow rad="228600">
                  <a:schemeClr val="bg2">
                    <a:lumMod val="20000"/>
                    <a:lumOff val="80000"/>
                    <a:alpha val="40000"/>
                  </a:schemeClr>
                </a:glow>
              </a:effectLst>
            </p:spPr>
            <p:style>
              <a:lnRef idx="1">
                <a:schemeClr val="accent1"/>
              </a:lnRef>
              <a:fillRef idx="1002">
                <a:schemeClr val="lt2"/>
              </a:fillRef>
              <a:effectRef idx="2">
                <a:schemeClr val="accent1"/>
              </a:effectRef>
              <a:fontRef idx="minor">
                <a:schemeClr val="lt1"/>
              </a:fontRef>
            </p:style>
            <p:txBody>
              <a:bodyPr rtlCol="0" anchor="ctr"/>
              <a:lstStyle/>
              <a:p>
                <a:pPr algn="ctr"/>
                <a:endParaRPr lang="en-US" b="1" dirty="0">
                  <a:ln w="12700">
                    <a:solidFill>
                      <a:srgbClr val="000000">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endParaRPr>
              </a:p>
            </p:txBody>
          </p:sp>
          <p:sp>
            <p:nvSpPr>
              <p:cNvPr id="14" name="Regular Pentagon 43"/>
              <p:cNvSpPr>
                <a:spLocks noChangeAspect="1"/>
              </p:cNvSpPr>
              <p:nvPr/>
            </p:nvSpPr>
            <p:spPr>
              <a:xfrm>
                <a:off x="3415662" y="2239303"/>
                <a:ext cx="2426970" cy="2314260"/>
              </a:xfrm>
              <a:prstGeom prst="pentagon">
                <a:avLst/>
              </a:prstGeom>
            </p:spPr>
            <p:style>
              <a:lnRef idx="1">
                <a:schemeClr val="dk1"/>
              </a:lnRef>
              <a:fillRef idx="1002">
                <a:schemeClr val="lt2"/>
              </a:fillRef>
              <a:effectRef idx="1">
                <a:schemeClr val="dk1"/>
              </a:effectRef>
              <a:fontRef idx="minor">
                <a:schemeClr val="dk1"/>
              </a:fontRef>
            </p:style>
            <p:txBody>
              <a:bodyPr rtlCol="0" anchor="ctr"/>
              <a:lstStyle/>
              <a:p>
                <a:pPr algn="ctr"/>
                <a:endParaRPr lang="en-US" dirty="0">
                  <a:solidFill>
                    <a:srgbClr val="000000"/>
                  </a:solidFill>
                </a:endParaRPr>
              </a:p>
            </p:txBody>
          </p:sp>
          <p:sp>
            <p:nvSpPr>
              <p:cNvPr id="15" name="Regular Pentagon 44"/>
              <p:cNvSpPr>
                <a:spLocks noChangeAspect="1"/>
              </p:cNvSpPr>
              <p:nvPr/>
            </p:nvSpPr>
            <p:spPr>
              <a:xfrm>
                <a:off x="4069077" y="2925201"/>
                <a:ext cx="1120140" cy="1068120"/>
              </a:xfrm>
              <a:prstGeom prst="pentagon">
                <a:avLst/>
              </a:prstGeom>
            </p:spPr>
            <p:style>
              <a:lnRef idx="1">
                <a:schemeClr val="dk1"/>
              </a:lnRef>
              <a:fillRef idx="1002">
                <a:schemeClr val="lt2"/>
              </a:fillRef>
              <a:effectRef idx="1">
                <a:schemeClr val="dk1"/>
              </a:effectRef>
              <a:fontRef idx="minor">
                <a:schemeClr val="dk1"/>
              </a:fontRef>
            </p:style>
            <p:txBody>
              <a:bodyPr rtlCol="0" anchor="ctr"/>
              <a:lstStyle/>
              <a:p>
                <a:pPr algn="ctr"/>
                <a:endParaRPr lang="en-US" dirty="0">
                  <a:solidFill>
                    <a:srgbClr val="000000"/>
                  </a:solidFill>
                </a:endParaRPr>
              </a:p>
            </p:txBody>
          </p:sp>
        </p:grpSp>
        <p:grpSp>
          <p:nvGrpSpPr>
            <p:cNvPr id="4" name="Group 45"/>
            <p:cNvGrpSpPr/>
            <p:nvPr/>
          </p:nvGrpSpPr>
          <p:grpSpPr>
            <a:xfrm>
              <a:off x="3226340" y="1556794"/>
              <a:ext cx="3727671" cy="3556414"/>
              <a:chOff x="2794292" y="1556794"/>
              <a:chExt cx="3727671" cy="3556414"/>
            </a:xfrm>
          </p:grpSpPr>
          <p:cxnSp>
            <p:nvCxnSpPr>
              <p:cNvPr id="17" name="Straight Connector 26"/>
              <p:cNvCxnSpPr/>
              <p:nvPr/>
            </p:nvCxnSpPr>
            <p:spPr>
              <a:xfrm rot="16200000" flipH="1">
                <a:off x="3669804" y="2530996"/>
                <a:ext cx="1948406" cy="1"/>
              </a:xfrm>
              <a:prstGeom prst="line">
                <a:avLst/>
              </a:prstGeom>
              <a:ln/>
            </p:spPr>
            <p:style>
              <a:lnRef idx="2">
                <a:schemeClr val="accent6"/>
              </a:lnRef>
              <a:fillRef idx="0">
                <a:schemeClr val="accent6"/>
              </a:fillRef>
              <a:effectRef idx="1">
                <a:schemeClr val="accent6"/>
              </a:effectRef>
              <a:fontRef idx="minor">
                <a:schemeClr val="tx1"/>
              </a:fontRef>
            </p:style>
          </p:cxnSp>
          <p:cxnSp>
            <p:nvCxnSpPr>
              <p:cNvPr id="18" name="Straight Connector 34"/>
              <p:cNvCxnSpPr/>
              <p:nvPr/>
            </p:nvCxnSpPr>
            <p:spPr>
              <a:xfrm flipH="1">
                <a:off x="4652153" y="2894699"/>
                <a:ext cx="1869810" cy="606309"/>
              </a:xfrm>
              <a:prstGeom prst="line">
                <a:avLst/>
              </a:prstGeom>
              <a:ln/>
            </p:spPr>
            <p:style>
              <a:lnRef idx="2">
                <a:schemeClr val="accent6"/>
              </a:lnRef>
              <a:fillRef idx="0">
                <a:schemeClr val="accent6"/>
              </a:fillRef>
              <a:effectRef idx="1">
                <a:schemeClr val="accent6"/>
              </a:effectRef>
              <a:fontRef idx="minor">
                <a:schemeClr val="tx1"/>
              </a:fontRef>
            </p:style>
          </p:cxnSp>
          <p:cxnSp>
            <p:nvCxnSpPr>
              <p:cNvPr id="19" name="Straight Connector 35"/>
              <p:cNvCxnSpPr/>
              <p:nvPr/>
            </p:nvCxnSpPr>
            <p:spPr>
              <a:xfrm rot="16200000" flipV="1">
                <a:off x="4417599" y="3714356"/>
                <a:ext cx="1595312" cy="1153995"/>
              </a:xfrm>
              <a:prstGeom prst="line">
                <a:avLst/>
              </a:prstGeom>
              <a:ln/>
            </p:spPr>
            <p:style>
              <a:lnRef idx="2">
                <a:schemeClr val="accent6"/>
              </a:lnRef>
              <a:fillRef idx="0">
                <a:schemeClr val="accent6"/>
              </a:fillRef>
              <a:effectRef idx="1">
                <a:schemeClr val="accent6"/>
              </a:effectRef>
              <a:fontRef idx="minor">
                <a:schemeClr val="tx1"/>
              </a:fontRef>
            </p:style>
          </p:cxnSp>
          <p:cxnSp>
            <p:nvCxnSpPr>
              <p:cNvPr id="20" name="Straight Connector 36"/>
              <p:cNvCxnSpPr/>
              <p:nvPr/>
            </p:nvCxnSpPr>
            <p:spPr>
              <a:xfrm rot="5400000" flipH="1" flipV="1">
                <a:off x="3264687" y="3738834"/>
                <a:ext cx="1602259" cy="1146490"/>
              </a:xfrm>
              <a:prstGeom prst="line">
                <a:avLst/>
              </a:prstGeom>
              <a:ln/>
            </p:spPr>
            <p:style>
              <a:lnRef idx="2">
                <a:schemeClr val="accent6"/>
              </a:lnRef>
              <a:fillRef idx="0">
                <a:schemeClr val="accent6"/>
              </a:fillRef>
              <a:effectRef idx="1">
                <a:schemeClr val="accent6"/>
              </a:effectRef>
              <a:fontRef idx="minor">
                <a:schemeClr val="tx1"/>
              </a:fontRef>
            </p:style>
          </p:cxnSp>
          <p:cxnSp>
            <p:nvCxnSpPr>
              <p:cNvPr id="21" name="Straight Connector 37"/>
              <p:cNvCxnSpPr/>
              <p:nvPr/>
            </p:nvCxnSpPr>
            <p:spPr>
              <a:xfrm>
                <a:off x="2794292" y="2915885"/>
                <a:ext cx="1849716" cy="585123"/>
              </a:xfrm>
              <a:prstGeom prst="line">
                <a:avLst/>
              </a:prstGeom>
              <a:ln/>
            </p:spPr>
            <p:style>
              <a:lnRef idx="2">
                <a:schemeClr val="accent6"/>
              </a:lnRef>
              <a:fillRef idx="0">
                <a:schemeClr val="accent6"/>
              </a:fillRef>
              <a:effectRef idx="1">
                <a:schemeClr val="accent6"/>
              </a:effectRef>
              <a:fontRef idx="minor">
                <a:schemeClr val="tx1"/>
              </a:fontRef>
            </p:style>
          </p:cxnSp>
        </p:grpSp>
      </p:grpSp>
      <p:sp>
        <p:nvSpPr>
          <p:cNvPr id="23" name="CaixaDeTexto 22"/>
          <p:cNvSpPr txBox="1"/>
          <p:nvPr/>
        </p:nvSpPr>
        <p:spPr>
          <a:xfrm>
            <a:off x="5694206" y="526610"/>
            <a:ext cx="1800200" cy="923330"/>
          </a:xfrm>
          <a:prstGeom prst="rect">
            <a:avLst/>
          </a:prstGeom>
          <a:noFill/>
        </p:spPr>
        <p:txBody>
          <a:bodyPr wrap="square" rtlCol="0">
            <a:spAutoFit/>
          </a:bodyPr>
          <a:lstStyle/>
          <a:p>
            <a:pPr algn="ctr"/>
            <a:r>
              <a:rPr lang="pt-PT" dirty="0" err="1">
                <a:solidFill>
                  <a:srgbClr val="FFFFFF">
                    <a:lumMod val="75000"/>
                  </a:srgbClr>
                </a:solidFill>
              </a:rPr>
              <a:t>Foundation</a:t>
            </a:r>
            <a:endParaRPr lang="pt-PT" dirty="0">
              <a:solidFill>
                <a:srgbClr val="FFFFFF">
                  <a:lumMod val="75000"/>
                </a:srgbClr>
              </a:solidFill>
            </a:endParaRPr>
          </a:p>
          <a:p>
            <a:pPr algn="ctr"/>
            <a:r>
              <a:rPr lang="pt-PT" dirty="0" err="1">
                <a:solidFill>
                  <a:srgbClr val="FFFFFF">
                    <a:lumMod val="75000"/>
                  </a:srgbClr>
                </a:solidFill>
              </a:rPr>
              <a:t>and</a:t>
            </a:r>
            <a:endParaRPr lang="pt-PT" dirty="0">
              <a:solidFill>
                <a:srgbClr val="FFFFFF">
                  <a:lumMod val="75000"/>
                </a:srgbClr>
              </a:solidFill>
            </a:endParaRPr>
          </a:p>
          <a:p>
            <a:pPr algn="ctr"/>
            <a:r>
              <a:rPr lang="pt-PT" dirty="0" err="1">
                <a:solidFill>
                  <a:srgbClr val="FFFFFF">
                    <a:lumMod val="75000"/>
                  </a:srgbClr>
                </a:solidFill>
              </a:rPr>
              <a:t>Criticisms</a:t>
            </a:r>
            <a:endParaRPr lang="pt-PT" dirty="0">
              <a:solidFill>
                <a:srgbClr val="FFFFFF">
                  <a:lumMod val="75000"/>
                </a:srgbClr>
              </a:solidFill>
            </a:endParaRPr>
          </a:p>
        </p:txBody>
      </p:sp>
      <p:sp>
        <p:nvSpPr>
          <p:cNvPr id="31" name="CaixaDeTexto 30"/>
          <p:cNvSpPr txBox="1"/>
          <p:nvPr/>
        </p:nvSpPr>
        <p:spPr>
          <a:xfrm>
            <a:off x="8373610" y="2544586"/>
            <a:ext cx="2426970" cy="923330"/>
          </a:xfrm>
          <a:prstGeom prst="rect">
            <a:avLst/>
          </a:prstGeom>
          <a:noFill/>
        </p:spPr>
        <p:txBody>
          <a:bodyPr wrap="square" rtlCol="0">
            <a:spAutoFit/>
          </a:bodyPr>
          <a:lstStyle/>
          <a:p>
            <a:pPr algn="ctr"/>
            <a:r>
              <a:rPr lang="pt-PT" dirty="0" err="1">
                <a:solidFill>
                  <a:srgbClr val="FFFFFF">
                    <a:lumMod val="75000"/>
                  </a:srgbClr>
                </a:solidFill>
              </a:rPr>
              <a:t>Computability</a:t>
            </a:r>
            <a:r>
              <a:rPr lang="pt-PT" dirty="0">
                <a:solidFill>
                  <a:srgbClr val="FFFFFF">
                    <a:lumMod val="75000"/>
                  </a:srgbClr>
                </a:solidFill>
              </a:rPr>
              <a:t> </a:t>
            </a:r>
          </a:p>
          <a:p>
            <a:pPr algn="ctr"/>
            <a:r>
              <a:rPr lang="pt-PT" dirty="0" err="1">
                <a:solidFill>
                  <a:srgbClr val="FFFFFF">
                    <a:lumMod val="75000"/>
                  </a:srgbClr>
                </a:solidFill>
              </a:rPr>
              <a:t>and</a:t>
            </a:r>
            <a:r>
              <a:rPr lang="pt-PT" dirty="0">
                <a:solidFill>
                  <a:srgbClr val="FFFFFF">
                    <a:lumMod val="75000"/>
                  </a:srgbClr>
                </a:solidFill>
              </a:rPr>
              <a:t> </a:t>
            </a:r>
            <a:r>
              <a:rPr lang="pt-PT" dirty="0" err="1">
                <a:solidFill>
                  <a:srgbClr val="FFFFFF">
                    <a:lumMod val="75000"/>
                  </a:srgbClr>
                </a:solidFill>
              </a:rPr>
              <a:t>Implementations</a:t>
            </a:r>
            <a:endParaRPr lang="pt-PT" dirty="0">
              <a:solidFill>
                <a:srgbClr val="FFFFFF">
                  <a:lumMod val="75000"/>
                </a:srgbClr>
              </a:solidFill>
            </a:endParaRPr>
          </a:p>
        </p:txBody>
      </p:sp>
      <p:sp>
        <p:nvSpPr>
          <p:cNvPr id="32" name="CaixaDeTexto 31"/>
          <p:cNvSpPr txBox="1"/>
          <p:nvPr/>
        </p:nvSpPr>
        <p:spPr>
          <a:xfrm>
            <a:off x="6996316" y="5275713"/>
            <a:ext cx="1800200" cy="923330"/>
          </a:xfrm>
          <a:prstGeom prst="rect">
            <a:avLst/>
          </a:prstGeom>
          <a:noFill/>
        </p:spPr>
        <p:txBody>
          <a:bodyPr wrap="square" rtlCol="0">
            <a:spAutoFit/>
          </a:bodyPr>
          <a:lstStyle/>
          <a:p>
            <a:pPr algn="ctr"/>
            <a:r>
              <a:rPr lang="pt-PT" dirty="0" err="1">
                <a:solidFill>
                  <a:srgbClr val="FFFFFF">
                    <a:lumMod val="75000"/>
                  </a:srgbClr>
                </a:solidFill>
              </a:rPr>
              <a:t>Applications</a:t>
            </a:r>
            <a:endParaRPr lang="pt-PT" dirty="0">
              <a:solidFill>
                <a:srgbClr val="FFFFFF">
                  <a:lumMod val="75000"/>
                </a:srgbClr>
              </a:solidFill>
            </a:endParaRPr>
          </a:p>
          <a:p>
            <a:pPr algn="ctr"/>
            <a:r>
              <a:rPr lang="pt-PT" dirty="0" err="1">
                <a:solidFill>
                  <a:srgbClr val="FFFFFF">
                    <a:lumMod val="75000"/>
                  </a:srgbClr>
                </a:solidFill>
              </a:rPr>
              <a:t>and</a:t>
            </a:r>
            <a:endParaRPr lang="pt-PT" dirty="0">
              <a:solidFill>
                <a:srgbClr val="FFFFFF">
                  <a:lumMod val="75000"/>
                </a:srgbClr>
              </a:solidFill>
            </a:endParaRPr>
          </a:p>
          <a:p>
            <a:pPr algn="ctr"/>
            <a:r>
              <a:rPr lang="pt-PT" dirty="0" err="1">
                <a:solidFill>
                  <a:srgbClr val="FFFFFF">
                    <a:lumMod val="75000"/>
                  </a:srgbClr>
                </a:solidFill>
              </a:rPr>
              <a:t>Connections</a:t>
            </a:r>
            <a:endParaRPr lang="pt-PT" dirty="0">
              <a:solidFill>
                <a:srgbClr val="FFFFFF">
                  <a:lumMod val="75000"/>
                </a:srgbClr>
              </a:solidFill>
            </a:endParaRPr>
          </a:p>
        </p:txBody>
      </p:sp>
      <p:sp>
        <p:nvSpPr>
          <p:cNvPr id="37" name="TextBox 51"/>
          <p:cNvSpPr txBox="1"/>
          <p:nvPr/>
        </p:nvSpPr>
        <p:spPr>
          <a:xfrm>
            <a:off x="184472" y="120544"/>
            <a:ext cx="2514600" cy="1569660"/>
          </a:xfrm>
          <a:prstGeom prst="rect">
            <a:avLst/>
          </a:prstGeom>
          <a:noFill/>
        </p:spPr>
        <p:txBody>
          <a:bodyPr wrap="square" rtlCol="0">
            <a:spAutoFit/>
          </a:bodyPr>
          <a:lstStyle/>
          <a:p>
            <a:pPr algn="ctr"/>
            <a:r>
              <a:rPr lang="en-US" sz="6000" dirty="0">
                <a:solidFill>
                  <a:srgbClr val="FFFF00"/>
                </a:solidFill>
              </a:rPr>
              <a:t>AGM</a:t>
            </a:r>
          </a:p>
          <a:p>
            <a:pPr algn="ctr"/>
            <a:r>
              <a:rPr lang="en-US" sz="3600" dirty="0">
                <a:solidFill>
                  <a:srgbClr val="FFFF00"/>
                </a:solidFill>
              </a:rPr>
              <a:t>35 years</a:t>
            </a:r>
          </a:p>
        </p:txBody>
      </p:sp>
      <p:sp>
        <p:nvSpPr>
          <p:cNvPr id="22" name="CaixaDeTexto 29"/>
          <p:cNvSpPr txBox="1"/>
          <p:nvPr/>
        </p:nvSpPr>
        <p:spPr>
          <a:xfrm>
            <a:off x="4548520" y="5414213"/>
            <a:ext cx="1800200" cy="646331"/>
          </a:xfrm>
          <a:prstGeom prst="rect">
            <a:avLst/>
          </a:prstGeom>
          <a:noFill/>
        </p:spPr>
        <p:txBody>
          <a:bodyPr wrap="square" rtlCol="0">
            <a:spAutoFit/>
          </a:bodyPr>
          <a:lstStyle>
            <a:defPPr>
              <a:defRPr lang="en-GB"/>
            </a:defPPr>
            <a:lvl1pPr algn="ctr">
              <a:defRPr>
                <a:solidFill>
                  <a:srgbClr val="FFFFFF">
                    <a:lumMod val="75000"/>
                  </a:srgbClr>
                </a:solidFill>
              </a:defRPr>
            </a:lvl1pPr>
          </a:lstStyle>
          <a:p>
            <a:r>
              <a:rPr lang="pt-PT" dirty="0" err="1"/>
              <a:t>Alternative</a:t>
            </a:r>
            <a:r>
              <a:rPr lang="pt-PT" dirty="0"/>
              <a:t> </a:t>
            </a:r>
          </a:p>
          <a:p>
            <a:r>
              <a:rPr lang="pt-PT" dirty="0" err="1"/>
              <a:t>Operators</a:t>
            </a:r>
            <a:endParaRPr lang="pt-PT" dirty="0"/>
          </a:p>
        </p:txBody>
      </p:sp>
      <p:sp>
        <p:nvSpPr>
          <p:cNvPr id="24" name="CaixaDeTexto 28"/>
          <p:cNvSpPr txBox="1"/>
          <p:nvPr/>
        </p:nvSpPr>
        <p:spPr>
          <a:xfrm>
            <a:off x="2880604" y="2731219"/>
            <a:ext cx="1849716" cy="369332"/>
          </a:xfrm>
          <a:prstGeom prst="rect">
            <a:avLst/>
          </a:prstGeom>
          <a:noFill/>
        </p:spPr>
        <p:txBody>
          <a:bodyPr wrap="square" rtlCol="0">
            <a:spAutoFit/>
          </a:bodyPr>
          <a:lstStyle/>
          <a:p>
            <a:pPr algn="ctr"/>
            <a:r>
              <a:rPr lang="pt-PT" dirty="0" err="1">
                <a:solidFill>
                  <a:srgbClr val="FFFF00"/>
                </a:solidFill>
              </a:rPr>
              <a:t>Extensions</a:t>
            </a:r>
            <a:endParaRPr lang="pt-PT" dirty="0">
              <a:solidFill>
                <a:srgbClr val="FFFF00"/>
              </a:solidFill>
            </a:endParaRPr>
          </a:p>
        </p:txBody>
      </p:sp>
      <p:sp>
        <p:nvSpPr>
          <p:cNvPr id="5" name="Slide Number Placeholder 4">
            <a:extLst>
              <a:ext uri="{FF2B5EF4-FFF2-40B4-BE49-F238E27FC236}">
                <a16:creationId xmlns:a16="http://schemas.microsoft.com/office/drawing/2014/main" id="{53CEC8BB-E61C-4481-932B-28F982B24E0D}"/>
              </a:ext>
            </a:extLst>
          </p:cNvPr>
          <p:cNvSpPr>
            <a:spLocks noGrp="1"/>
          </p:cNvSpPr>
          <p:nvPr>
            <p:ph type="sldNum" sz="quarter" idx="12"/>
          </p:nvPr>
        </p:nvSpPr>
        <p:spPr/>
        <p:txBody>
          <a:bodyPr/>
          <a:lstStyle/>
          <a:p>
            <a:fld id="{D57F1E4F-1CFF-5643-939E-02111984F565}" type="slidenum">
              <a:rPr lang="en-US" smtClean="0"/>
              <a:t>84</a:t>
            </a:fld>
            <a:endParaRPr lang="en-US" dirty="0"/>
          </a:p>
        </p:txBody>
      </p:sp>
      <p:sp>
        <p:nvSpPr>
          <p:cNvPr id="30" name="Chaveta à esquerda 24">
            <a:extLst>
              <a:ext uri="{FF2B5EF4-FFF2-40B4-BE49-F238E27FC236}">
                <a16:creationId xmlns:a16="http://schemas.microsoft.com/office/drawing/2014/main" id="{CF89A76D-09AF-484C-96BD-D9F93D074273}"/>
              </a:ext>
            </a:extLst>
          </p:cNvPr>
          <p:cNvSpPr/>
          <p:nvPr/>
        </p:nvSpPr>
        <p:spPr bwMode="auto">
          <a:xfrm flipH="1">
            <a:off x="2830225" y="2006378"/>
            <a:ext cx="228887" cy="1766998"/>
          </a:xfrm>
          <a:prstGeom prst="leftBrace">
            <a:avLst>
              <a:gd name="adj1" fmla="val 114155"/>
              <a:gd name="adj2" fmla="val 50000"/>
            </a:avLst>
          </a:prstGeom>
          <a:ln>
            <a:solidFill>
              <a:schemeClr val="accent5">
                <a:lumMod val="60000"/>
                <a:lumOff val="40000"/>
              </a:schemeClr>
            </a:solidFill>
            <a:headEnd type="none" w="med" len="med"/>
            <a:tailEnd type="none" w="med" len="med"/>
          </a:ln>
        </p:spPr>
        <p:style>
          <a:lnRef idx="3">
            <a:schemeClr val="accent3"/>
          </a:lnRef>
          <a:fillRef idx="0">
            <a:schemeClr val="accent3"/>
          </a:fillRef>
          <a:effectRef idx="2">
            <a:schemeClr val="accent3"/>
          </a:effectRef>
          <a:fontRef idx="minor">
            <a:schemeClr val="tx1"/>
          </a:fontRef>
        </p:style>
        <p:txBody>
          <a:bodyPr vert="horz" wrap="square" lIns="91440" tIns="45720" rIns="91440" bIns="45720" numCol="1" rtlCol="0" anchor="t" anchorCtr="0" compatLnSpc="1">
            <a:prstTxWarp prst="textNoShape">
              <a:avLst/>
            </a:prstTxWarp>
          </a:bodyPr>
          <a:lstStyle/>
          <a:p>
            <a:endParaRPr lang="pt-PT" b="1">
              <a:ln w="18000">
                <a:solidFill>
                  <a:srgbClr val="3333CC">
                    <a:satMod val="140000"/>
                  </a:srgbClr>
                </a:solidFill>
                <a:prstDash val="solid"/>
                <a:miter lim="800000"/>
              </a:ln>
              <a:noFill/>
              <a:effectLst>
                <a:outerShdw blurRad="25500" dist="23000" dir="7020000" algn="tl">
                  <a:srgbClr val="000000">
                    <a:alpha val="50000"/>
                  </a:srgbClr>
                </a:outerShdw>
              </a:effectLst>
            </a:endParaRPr>
          </a:p>
        </p:txBody>
      </p:sp>
      <p:sp>
        <p:nvSpPr>
          <p:cNvPr id="33" name="CaixaDeTexto 26">
            <a:extLst>
              <a:ext uri="{FF2B5EF4-FFF2-40B4-BE49-F238E27FC236}">
                <a16:creationId xmlns:a16="http://schemas.microsoft.com/office/drawing/2014/main" id="{A3EA8FDD-1891-4CCD-9FCB-1F94FC734082}"/>
              </a:ext>
            </a:extLst>
          </p:cNvPr>
          <p:cNvSpPr txBox="1"/>
          <p:nvPr/>
        </p:nvSpPr>
        <p:spPr>
          <a:xfrm>
            <a:off x="384602" y="2115666"/>
            <a:ext cx="3061212" cy="1600438"/>
          </a:xfrm>
          <a:prstGeom prst="rect">
            <a:avLst/>
          </a:prstGeom>
          <a:noFill/>
        </p:spPr>
        <p:txBody>
          <a:bodyPr wrap="square" rtlCol="0">
            <a:spAutoFit/>
          </a:bodyPr>
          <a:lstStyle/>
          <a:p>
            <a:pPr>
              <a:buClr>
                <a:srgbClr val="FFFFFF"/>
              </a:buClr>
              <a:buFont typeface="Arial" pitchFamily="34" charset="0"/>
              <a:buChar char="•"/>
            </a:pPr>
            <a:r>
              <a:rPr lang="en-GB" sz="1400" dirty="0">
                <a:solidFill>
                  <a:srgbClr val="FFFF00"/>
                </a:solidFill>
              </a:rPr>
              <a:t>Belief Bases</a:t>
            </a:r>
          </a:p>
          <a:p>
            <a:pPr>
              <a:buClr>
                <a:srgbClr val="FFFFFF"/>
              </a:buClr>
              <a:buFont typeface="Arial" pitchFamily="34" charset="0"/>
              <a:buChar char="•"/>
            </a:pPr>
            <a:r>
              <a:rPr lang="en-GB" sz="1400" dirty="0">
                <a:solidFill>
                  <a:srgbClr val="FFFF00"/>
                </a:solidFill>
              </a:rPr>
              <a:t>Iteration</a:t>
            </a:r>
          </a:p>
          <a:p>
            <a:pPr>
              <a:buClr>
                <a:srgbClr val="FFFFFF"/>
              </a:buClr>
              <a:buFont typeface="Arial" pitchFamily="34" charset="0"/>
              <a:buChar char="•"/>
            </a:pPr>
            <a:r>
              <a:rPr lang="pt-PT" sz="1400" dirty="0" err="1">
                <a:solidFill>
                  <a:srgbClr val="FFFF00"/>
                </a:solidFill>
              </a:rPr>
              <a:t>Multiple</a:t>
            </a:r>
            <a:r>
              <a:rPr lang="pt-PT" sz="1400" dirty="0">
                <a:solidFill>
                  <a:srgbClr val="FFFF00"/>
                </a:solidFill>
              </a:rPr>
              <a:t> </a:t>
            </a:r>
            <a:r>
              <a:rPr lang="pt-PT" sz="1400" dirty="0" err="1">
                <a:solidFill>
                  <a:srgbClr val="FFFF00"/>
                </a:solidFill>
              </a:rPr>
              <a:t>Change</a:t>
            </a:r>
            <a:endParaRPr lang="en-GB" sz="1400" dirty="0">
              <a:solidFill>
                <a:srgbClr val="FFFF00"/>
              </a:solidFill>
            </a:endParaRPr>
          </a:p>
          <a:p>
            <a:pPr>
              <a:buClr>
                <a:srgbClr val="FFFFFF"/>
              </a:buClr>
              <a:buFont typeface="Arial" pitchFamily="34" charset="0"/>
              <a:buChar char="•"/>
            </a:pPr>
            <a:r>
              <a:rPr lang="en-GB" sz="1400" dirty="0">
                <a:solidFill>
                  <a:srgbClr val="FFFF00"/>
                </a:solidFill>
              </a:rPr>
              <a:t>Probability and possibility</a:t>
            </a:r>
          </a:p>
          <a:p>
            <a:pPr>
              <a:buClr>
                <a:srgbClr val="FFFFFF"/>
              </a:buClr>
              <a:buFont typeface="Arial" pitchFamily="34" charset="0"/>
              <a:buChar char="•"/>
            </a:pPr>
            <a:r>
              <a:rPr lang="en-GB" sz="1400" dirty="0">
                <a:solidFill>
                  <a:srgbClr val="FFFF00"/>
                </a:solidFill>
              </a:rPr>
              <a:t>Ranking</a:t>
            </a:r>
          </a:p>
          <a:p>
            <a:pPr>
              <a:buClr>
                <a:srgbClr val="FFFFFF"/>
              </a:buClr>
              <a:buFont typeface="Arial" pitchFamily="34" charset="0"/>
              <a:buChar char="•"/>
            </a:pPr>
            <a:r>
              <a:rPr lang="en-GB" sz="1400" dirty="0">
                <a:solidFill>
                  <a:srgbClr val="FFFF00"/>
                </a:solidFill>
              </a:rPr>
              <a:t>Extension on the language</a:t>
            </a:r>
          </a:p>
          <a:p>
            <a:pPr>
              <a:buClr>
                <a:srgbClr val="FFFFFF"/>
              </a:buClr>
              <a:buFont typeface="Arial" pitchFamily="34" charset="0"/>
              <a:buChar char="•"/>
            </a:pPr>
            <a:r>
              <a:rPr lang="en-GB" sz="1400" dirty="0">
                <a:solidFill>
                  <a:srgbClr val="FFFF00"/>
                </a:solidFill>
              </a:rPr>
              <a:t>Others </a:t>
            </a:r>
          </a:p>
        </p:txBody>
      </p:sp>
      <p:sp>
        <p:nvSpPr>
          <p:cNvPr id="36" name="Chaveta à esquerda 21">
            <a:extLst>
              <a:ext uri="{FF2B5EF4-FFF2-40B4-BE49-F238E27FC236}">
                <a16:creationId xmlns:a16="http://schemas.microsoft.com/office/drawing/2014/main" id="{B54F8432-A4D4-4A3C-B3E6-1C7940FBC9B5}"/>
              </a:ext>
            </a:extLst>
          </p:cNvPr>
          <p:cNvSpPr/>
          <p:nvPr/>
        </p:nvSpPr>
        <p:spPr bwMode="auto">
          <a:xfrm>
            <a:off x="7661173" y="358183"/>
            <a:ext cx="174258" cy="1569660"/>
          </a:xfrm>
          <a:prstGeom prst="leftBrace">
            <a:avLst>
              <a:gd name="adj1" fmla="val 114155"/>
              <a:gd name="adj2" fmla="val 50000"/>
            </a:avLst>
          </a:prstGeom>
          <a:ln>
            <a:solidFill>
              <a:schemeClr val="accent5">
                <a:lumMod val="60000"/>
                <a:lumOff val="40000"/>
              </a:schemeClr>
            </a:solidFill>
            <a:headEnd type="none" w="med" len="med"/>
            <a:tailEnd type="none" w="med" len="med"/>
          </a:ln>
        </p:spPr>
        <p:style>
          <a:lnRef idx="3">
            <a:schemeClr val="accent3"/>
          </a:lnRef>
          <a:fillRef idx="0">
            <a:schemeClr val="accent3"/>
          </a:fillRef>
          <a:effectRef idx="2">
            <a:schemeClr val="accent3"/>
          </a:effectRef>
          <a:fontRef idx="minor">
            <a:schemeClr val="tx1"/>
          </a:fontRef>
        </p:style>
        <p:txBody>
          <a:bodyPr vert="horz" wrap="square" lIns="91440" tIns="45720" rIns="91440" bIns="45720" numCol="1" rtlCol="0" anchor="t" anchorCtr="0" compatLnSpc="1">
            <a:prstTxWarp prst="textNoShape">
              <a:avLst/>
            </a:prstTxWarp>
          </a:bodyPr>
          <a:lstStyle/>
          <a:p>
            <a:endParaRPr lang="pt-PT" b="1">
              <a:ln w="18000">
                <a:solidFill>
                  <a:srgbClr val="3333CC">
                    <a:satMod val="140000"/>
                  </a:srgbClr>
                </a:solidFill>
                <a:prstDash val="solid"/>
                <a:miter lim="800000"/>
              </a:ln>
              <a:solidFill>
                <a:schemeClr val="accent1"/>
              </a:solidFill>
              <a:effectLst>
                <a:outerShdw blurRad="25500" dist="23000" dir="7020000" algn="tl">
                  <a:srgbClr val="000000">
                    <a:alpha val="50000"/>
                  </a:srgbClr>
                </a:outerShdw>
              </a:effectLst>
            </a:endParaRPr>
          </a:p>
        </p:txBody>
      </p:sp>
      <p:sp>
        <p:nvSpPr>
          <p:cNvPr id="38" name="CaixaDeTexto 23">
            <a:extLst>
              <a:ext uri="{FF2B5EF4-FFF2-40B4-BE49-F238E27FC236}">
                <a16:creationId xmlns:a16="http://schemas.microsoft.com/office/drawing/2014/main" id="{F9D2C541-DBB2-4773-AE9D-89CC889A8FE6}"/>
              </a:ext>
            </a:extLst>
          </p:cNvPr>
          <p:cNvSpPr txBox="1"/>
          <p:nvPr/>
        </p:nvSpPr>
        <p:spPr>
          <a:xfrm>
            <a:off x="7835431" y="450515"/>
            <a:ext cx="3816356" cy="1384995"/>
          </a:xfrm>
          <a:prstGeom prst="rect">
            <a:avLst/>
          </a:prstGeom>
          <a:noFill/>
        </p:spPr>
        <p:txBody>
          <a:bodyPr wrap="square" rtlCol="0">
            <a:spAutoFit/>
          </a:bodyPr>
          <a:lstStyle>
            <a:defPPr>
              <a:defRPr lang="en-US"/>
            </a:defPPr>
            <a:lvl1pPr>
              <a:buClr>
                <a:srgbClr val="FFFFFF"/>
              </a:buClr>
              <a:buFont typeface="Arial" pitchFamily="34" charset="0"/>
              <a:buChar char="•"/>
              <a:defRPr sz="1400">
                <a:solidFill>
                  <a:srgbClr val="FFFFFF">
                    <a:lumMod val="75000"/>
                  </a:srgbClr>
                </a:solidFill>
              </a:defRPr>
            </a:lvl1pPr>
          </a:lstStyle>
          <a:p>
            <a:r>
              <a:rPr lang="pt-PT" dirty="0"/>
              <a:t> </a:t>
            </a:r>
            <a:r>
              <a:rPr lang="pt-PT" dirty="0" err="1"/>
              <a:t>Foundations</a:t>
            </a:r>
            <a:endParaRPr lang="pt-PT" dirty="0"/>
          </a:p>
          <a:p>
            <a:r>
              <a:rPr lang="pt-PT" dirty="0"/>
              <a:t> </a:t>
            </a:r>
            <a:r>
              <a:rPr lang="pt-PT" dirty="0" err="1"/>
              <a:t>Recovery</a:t>
            </a:r>
            <a:endParaRPr lang="pt-PT" dirty="0"/>
          </a:p>
          <a:p>
            <a:r>
              <a:rPr lang="pt-PT" dirty="0"/>
              <a:t> </a:t>
            </a:r>
            <a:r>
              <a:rPr lang="pt-PT" dirty="0" err="1"/>
              <a:t>Success</a:t>
            </a:r>
            <a:endParaRPr lang="pt-PT" dirty="0"/>
          </a:p>
          <a:p>
            <a:r>
              <a:rPr lang="pt-PT" dirty="0"/>
              <a:t> </a:t>
            </a:r>
            <a:r>
              <a:rPr lang="pt-PT" dirty="0" err="1"/>
              <a:t>The</a:t>
            </a:r>
            <a:r>
              <a:rPr lang="pt-PT" dirty="0"/>
              <a:t> use of </a:t>
            </a:r>
            <a:r>
              <a:rPr lang="pt-PT" dirty="0" err="1"/>
              <a:t>Belief</a:t>
            </a:r>
            <a:r>
              <a:rPr lang="pt-PT" dirty="0"/>
              <a:t> Sets</a:t>
            </a:r>
          </a:p>
          <a:p>
            <a:r>
              <a:rPr lang="pt-PT" dirty="0"/>
              <a:t> </a:t>
            </a:r>
            <a:r>
              <a:rPr lang="pt-PT" dirty="0" err="1"/>
              <a:t>Lack</a:t>
            </a:r>
            <a:r>
              <a:rPr lang="pt-PT" dirty="0"/>
              <a:t> of </a:t>
            </a:r>
            <a:r>
              <a:rPr lang="pt-PT" dirty="0" err="1"/>
              <a:t>Information</a:t>
            </a:r>
            <a:r>
              <a:rPr lang="pt-PT" dirty="0"/>
              <a:t> in </a:t>
            </a:r>
            <a:r>
              <a:rPr lang="pt-PT" dirty="0" err="1"/>
              <a:t>the</a:t>
            </a:r>
            <a:r>
              <a:rPr lang="pt-PT" dirty="0"/>
              <a:t>  </a:t>
            </a:r>
            <a:r>
              <a:rPr lang="pt-PT" dirty="0" err="1"/>
              <a:t>belief</a:t>
            </a:r>
            <a:r>
              <a:rPr lang="pt-PT" dirty="0"/>
              <a:t> sets</a:t>
            </a:r>
          </a:p>
          <a:p>
            <a:r>
              <a:rPr lang="pt-PT" dirty="0"/>
              <a:t> </a:t>
            </a:r>
            <a:r>
              <a:rPr lang="pt-PT" dirty="0" err="1"/>
              <a:t>Others</a:t>
            </a:r>
            <a:r>
              <a:rPr lang="pt-PT" dirty="0"/>
              <a:t> </a:t>
            </a:r>
          </a:p>
        </p:txBody>
      </p:sp>
    </p:spTree>
    <p:extLst>
      <p:ext uri="{BB962C8B-B14F-4D97-AF65-F5344CB8AC3E}">
        <p14:creationId xmlns:p14="http://schemas.microsoft.com/office/powerpoint/2010/main" val="15266981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upo 33"/>
          <p:cNvGrpSpPr/>
          <p:nvPr/>
        </p:nvGrpSpPr>
        <p:grpSpPr>
          <a:xfrm>
            <a:off x="4738465" y="1550444"/>
            <a:ext cx="3739547" cy="3562764"/>
            <a:chOff x="3214464" y="1550444"/>
            <a:chExt cx="3739547" cy="3562764"/>
          </a:xfrm>
        </p:grpSpPr>
        <p:grpSp>
          <p:nvGrpSpPr>
            <p:cNvPr id="3" name="Grupo 21"/>
            <p:cNvGrpSpPr/>
            <p:nvPr/>
          </p:nvGrpSpPr>
          <p:grpSpPr>
            <a:xfrm>
              <a:off x="3214464" y="1550444"/>
              <a:ext cx="3733800" cy="3560400"/>
              <a:chOff x="2782416" y="1550444"/>
              <a:chExt cx="3733800" cy="3560400"/>
            </a:xfrm>
          </p:grpSpPr>
          <p:sp>
            <p:nvSpPr>
              <p:cNvPr id="13" name="Regular Pentagon 33"/>
              <p:cNvSpPr/>
              <p:nvPr/>
            </p:nvSpPr>
            <p:spPr>
              <a:xfrm>
                <a:off x="2782416" y="1550444"/>
                <a:ext cx="3733800" cy="3560400"/>
              </a:xfrm>
              <a:prstGeom prst="pentagon">
                <a:avLst/>
              </a:prstGeom>
              <a:ln w="3175">
                <a:solidFill>
                  <a:schemeClr val="bg2">
                    <a:lumMod val="20000"/>
                    <a:lumOff val="80000"/>
                  </a:schemeClr>
                </a:solidFill>
              </a:ln>
              <a:effectLst>
                <a:glow rad="228600">
                  <a:schemeClr val="bg2">
                    <a:lumMod val="20000"/>
                    <a:lumOff val="80000"/>
                    <a:alpha val="40000"/>
                  </a:schemeClr>
                </a:glow>
              </a:effectLst>
            </p:spPr>
            <p:style>
              <a:lnRef idx="1">
                <a:schemeClr val="accent1"/>
              </a:lnRef>
              <a:fillRef idx="1002">
                <a:schemeClr val="lt2"/>
              </a:fillRef>
              <a:effectRef idx="2">
                <a:schemeClr val="accent1"/>
              </a:effectRef>
              <a:fontRef idx="minor">
                <a:schemeClr val="lt1"/>
              </a:fontRef>
            </p:style>
            <p:txBody>
              <a:bodyPr rtlCol="0" anchor="ctr"/>
              <a:lstStyle/>
              <a:p>
                <a:pPr algn="ctr"/>
                <a:endParaRPr lang="en-US" b="1" dirty="0">
                  <a:ln w="12700">
                    <a:solidFill>
                      <a:srgbClr val="000000">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endParaRPr>
              </a:p>
            </p:txBody>
          </p:sp>
          <p:sp>
            <p:nvSpPr>
              <p:cNvPr id="14" name="Regular Pentagon 43"/>
              <p:cNvSpPr>
                <a:spLocks noChangeAspect="1"/>
              </p:cNvSpPr>
              <p:nvPr/>
            </p:nvSpPr>
            <p:spPr>
              <a:xfrm>
                <a:off x="3415662" y="2239303"/>
                <a:ext cx="2426970" cy="2314260"/>
              </a:xfrm>
              <a:prstGeom prst="pentagon">
                <a:avLst/>
              </a:prstGeom>
            </p:spPr>
            <p:style>
              <a:lnRef idx="1">
                <a:schemeClr val="dk1"/>
              </a:lnRef>
              <a:fillRef idx="1002">
                <a:schemeClr val="lt2"/>
              </a:fillRef>
              <a:effectRef idx="1">
                <a:schemeClr val="dk1"/>
              </a:effectRef>
              <a:fontRef idx="minor">
                <a:schemeClr val="dk1"/>
              </a:fontRef>
            </p:style>
            <p:txBody>
              <a:bodyPr rtlCol="0" anchor="ctr"/>
              <a:lstStyle/>
              <a:p>
                <a:pPr algn="ctr"/>
                <a:endParaRPr lang="en-US" dirty="0">
                  <a:solidFill>
                    <a:srgbClr val="000000"/>
                  </a:solidFill>
                </a:endParaRPr>
              </a:p>
            </p:txBody>
          </p:sp>
          <p:sp>
            <p:nvSpPr>
              <p:cNvPr id="15" name="Regular Pentagon 44"/>
              <p:cNvSpPr>
                <a:spLocks noChangeAspect="1"/>
              </p:cNvSpPr>
              <p:nvPr/>
            </p:nvSpPr>
            <p:spPr>
              <a:xfrm>
                <a:off x="4069077" y="2925201"/>
                <a:ext cx="1120140" cy="1068120"/>
              </a:xfrm>
              <a:prstGeom prst="pentagon">
                <a:avLst/>
              </a:prstGeom>
            </p:spPr>
            <p:style>
              <a:lnRef idx="1">
                <a:schemeClr val="dk1"/>
              </a:lnRef>
              <a:fillRef idx="1002">
                <a:schemeClr val="lt2"/>
              </a:fillRef>
              <a:effectRef idx="1">
                <a:schemeClr val="dk1"/>
              </a:effectRef>
              <a:fontRef idx="minor">
                <a:schemeClr val="dk1"/>
              </a:fontRef>
            </p:style>
            <p:txBody>
              <a:bodyPr rtlCol="0" anchor="ctr"/>
              <a:lstStyle/>
              <a:p>
                <a:pPr algn="ctr"/>
                <a:endParaRPr lang="en-US" dirty="0">
                  <a:solidFill>
                    <a:srgbClr val="000000"/>
                  </a:solidFill>
                </a:endParaRPr>
              </a:p>
            </p:txBody>
          </p:sp>
        </p:grpSp>
        <p:grpSp>
          <p:nvGrpSpPr>
            <p:cNvPr id="4" name="Group 45"/>
            <p:cNvGrpSpPr/>
            <p:nvPr/>
          </p:nvGrpSpPr>
          <p:grpSpPr>
            <a:xfrm>
              <a:off x="3226340" y="1556794"/>
              <a:ext cx="3727671" cy="3556414"/>
              <a:chOff x="2794292" y="1556794"/>
              <a:chExt cx="3727671" cy="3556414"/>
            </a:xfrm>
          </p:grpSpPr>
          <p:cxnSp>
            <p:nvCxnSpPr>
              <p:cNvPr id="17" name="Straight Connector 26"/>
              <p:cNvCxnSpPr/>
              <p:nvPr/>
            </p:nvCxnSpPr>
            <p:spPr>
              <a:xfrm rot="16200000" flipH="1">
                <a:off x="3669804" y="2530996"/>
                <a:ext cx="1948406" cy="1"/>
              </a:xfrm>
              <a:prstGeom prst="line">
                <a:avLst/>
              </a:prstGeom>
              <a:ln/>
            </p:spPr>
            <p:style>
              <a:lnRef idx="2">
                <a:schemeClr val="accent6"/>
              </a:lnRef>
              <a:fillRef idx="0">
                <a:schemeClr val="accent6"/>
              </a:fillRef>
              <a:effectRef idx="1">
                <a:schemeClr val="accent6"/>
              </a:effectRef>
              <a:fontRef idx="minor">
                <a:schemeClr val="tx1"/>
              </a:fontRef>
            </p:style>
          </p:cxnSp>
          <p:cxnSp>
            <p:nvCxnSpPr>
              <p:cNvPr id="18" name="Straight Connector 34"/>
              <p:cNvCxnSpPr/>
              <p:nvPr/>
            </p:nvCxnSpPr>
            <p:spPr>
              <a:xfrm flipH="1">
                <a:off x="4652153" y="2894699"/>
                <a:ext cx="1869810" cy="606309"/>
              </a:xfrm>
              <a:prstGeom prst="line">
                <a:avLst/>
              </a:prstGeom>
              <a:ln/>
            </p:spPr>
            <p:style>
              <a:lnRef idx="2">
                <a:schemeClr val="accent6"/>
              </a:lnRef>
              <a:fillRef idx="0">
                <a:schemeClr val="accent6"/>
              </a:fillRef>
              <a:effectRef idx="1">
                <a:schemeClr val="accent6"/>
              </a:effectRef>
              <a:fontRef idx="minor">
                <a:schemeClr val="tx1"/>
              </a:fontRef>
            </p:style>
          </p:cxnSp>
          <p:cxnSp>
            <p:nvCxnSpPr>
              <p:cNvPr id="19" name="Straight Connector 35"/>
              <p:cNvCxnSpPr/>
              <p:nvPr/>
            </p:nvCxnSpPr>
            <p:spPr>
              <a:xfrm rot="16200000" flipV="1">
                <a:off x="4417599" y="3714356"/>
                <a:ext cx="1595312" cy="1153995"/>
              </a:xfrm>
              <a:prstGeom prst="line">
                <a:avLst/>
              </a:prstGeom>
              <a:ln/>
            </p:spPr>
            <p:style>
              <a:lnRef idx="2">
                <a:schemeClr val="accent6"/>
              </a:lnRef>
              <a:fillRef idx="0">
                <a:schemeClr val="accent6"/>
              </a:fillRef>
              <a:effectRef idx="1">
                <a:schemeClr val="accent6"/>
              </a:effectRef>
              <a:fontRef idx="minor">
                <a:schemeClr val="tx1"/>
              </a:fontRef>
            </p:style>
          </p:cxnSp>
          <p:cxnSp>
            <p:nvCxnSpPr>
              <p:cNvPr id="20" name="Straight Connector 36"/>
              <p:cNvCxnSpPr/>
              <p:nvPr/>
            </p:nvCxnSpPr>
            <p:spPr>
              <a:xfrm rot="5400000" flipH="1" flipV="1">
                <a:off x="3264687" y="3738834"/>
                <a:ext cx="1602259" cy="1146490"/>
              </a:xfrm>
              <a:prstGeom prst="line">
                <a:avLst/>
              </a:prstGeom>
              <a:ln/>
            </p:spPr>
            <p:style>
              <a:lnRef idx="2">
                <a:schemeClr val="accent6"/>
              </a:lnRef>
              <a:fillRef idx="0">
                <a:schemeClr val="accent6"/>
              </a:fillRef>
              <a:effectRef idx="1">
                <a:schemeClr val="accent6"/>
              </a:effectRef>
              <a:fontRef idx="minor">
                <a:schemeClr val="tx1"/>
              </a:fontRef>
            </p:style>
          </p:cxnSp>
          <p:cxnSp>
            <p:nvCxnSpPr>
              <p:cNvPr id="21" name="Straight Connector 37"/>
              <p:cNvCxnSpPr/>
              <p:nvPr/>
            </p:nvCxnSpPr>
            <p:spPr>
              <a:xfrm>
                <a:off x="2794292" y="2915885"/>
                <a:ext cx="1849716" cy="585123"/>
              </a:xfrm>
              <a:prstGeom prst="line">
                <a:avLst/>
              </a:prstGeom>
              <a:ln/>
            </p:spPr>
            <p:style>
              <a:lnRef idx="2">
                <a:schemeClr val="accent6"/>
              </a:lnRef>
              <a:fillRef idx="0">
                <a:schemeClr val="accent6"/>
              </a:fillRef>
              <a:effectRef idx="1">
                <a:schemeClr val="accent6"/>
              </a:effectRef>
              <a:fontRef idx="minor">
                <a:schemeClr val="tx1"/>
              </a:fontRef>
            </p:style>
          </p:cxnSp>
        </p:grpSp>
      </p:grpSp>
      <p:sp>
        <p:nvSpPr>
          <p:cNvPr id="23" name="CaixaDeTexto 22"/>
          <p:cNvSpPr txBox="1"/>
          <p:nvPr/>
        </p:nvSpPr>
        <p:spPr>
          <a:xfrm>
            <a:off x="5694206" y="526610"/>
            <a:ext cx="1800200" cy="923330"/>
          </a:xfrm>
          <a:prstGeom prst="rect">
            <a:avLst/>
          </a:prstGeom>
          <a:noFill/>
        </p:spPr>
        <p:txBody>
          <a:bodyPr wrap="square" rtlCol="0">
            <a:spAutoFit/>
          </a:bodyPr>
          <a:lstStyle/>
          <a:p>
            <a:pPr algn="ctr"/>
            <a:r>
              <a:rPr lang="pt-PT" dirty="0" err="1">
                <a:solidFill>
                  <a:srgbClr val="FFFFFF">
                    <a:lumMod val="75000"/>
                  </a:srgbClr>
                </a:solidFill>
              </a:rPr>
              <a:t>Foundation</a:t>
            </a:r>
            <a:endParaRPr lang="pt-PT" dirty="0">
              <a:solidFill>
                <a:srgbClr val="FFFFFF">
                  <a:lumMod val="75000"/>
                </a:srgbClr>
              </a:solidFill>
            </a:endParaRPr>
          </a:p>
          <a:p>
            <a:pPr algn="ctr"/>
            <a:r>
              <a:rPr lang="pt-PT" dirty="0" err="1">
                <a:solidFill>
                  <a:srgbClr val="FFFFFF">
                    <a:lumMod val="75000"/>
                  </a:srgbClr>
                </a:solidFill>
              </a:rPr>
              <a:t>and</a:t>
            </a:r>
            <a:endParaRPr lang="pt-PT" dirty="0">
              <a:solidFill>
                <a:srgbClr val="FFFFFF">
                  <a:lumMod val="75000"/>
                </a:srgbClr>
              </a:solidFill>
            </a:endParaRPr>
          </a:p>
          <a:p>
            <a:pPr algn="ctr"/>
            <a:r>
              <a:rPr lang="pt-PT" dirty="0" err="1">
                <a:solidFill>
                  <a:srgbClr val="FFFFFF">
                    <a:lumMod val="75000"/>
                  </a:srgbClr>
                </a:solidFill>
              </a:rPr>
              <a:t>Criticisms</a:t>
            </a:r>
            <a:endParaRPr lang="pt-PT" dirty="0">
              <a:solidFill>
                <a:srgbClr val="FFFFFF">
                  <a:lumMod val="75000"/>
                </a:srgbClr>
              </a:solidFill>
            </a:endParaRPr>
          </a:p>
        </p:txBody>
      </p:sp>
      <p:sp>
        <p:nvSpPr>
          <p:cNvPr id="31" name="CaixaDeTexto 30"/>
          <p:cNvSpPr txBox="1"/>
          <p:nvPr/>
        </p:nvSpPr>
        <p:spPr>
          <a:xfrm>
            <a:off x="8373610" y="2544586"/>
            <a:ext cx="2426970" cy="923330"/>
          </a:xfrm>
          <a:prstGeom prst="rect">
            <a:avLst/>
          </a:prstGeom>
          <a:noFill/>
        </p:spPr>
        <p:txBody>
          <a:bodyPr wrap="square" rtlCol="0">
            <a:spAutoFit/>
          </a:bodyPr>
          <a:lstStyle/>
          <a:p>
            <a:pPr algn="ctr"/>
            <a:r>
              <a:rPr lang="pt-PT" dirty="0" err="1">
                <a:solidFill>
                  <a:srgbClr val="FFFFFF">
                    <a:lumMod val="75000"/>
                  </a:srgbClr>
                </a:solidFill>
              </a:rPr>
              <a:t>Computability</a:t>
            </a:r>
            <a:r>
              <a:rPr lang="pt-PT" dirty="0">
                <a:solidFill>
                  <a:srgbClr val="FFFFFF">
                    <a:lumMod val="75000"/>
                  </a:srgbClr>
                </a:solidFill>
              </a:rPr>
              <a:t> </a:t>
            </a:r>
          </a:p>
          <a:p>
            <a:pPr algn="ctr"/>
            <a:r>
              <a:rPr lang="pt-PT" dirty="0" err="1">
                <a:solidFill>
                  <a:srgbClr val="FFFFFF">
                    <a:lumMod val="75000"/>
                  </a:srgbClr>
                </a:solidFill>
              </a:rPr>
              <a:t>and</a:t>
            </a:r>
            <a:r>
              <a:rPr lang="pt-PT" dirty="0">
                <a:solidFill>
                  <a:srgbClr val="FFFFFF">
                    <a:lumMod val="75000"/>
                  </a:srgbClr>
                </a:solidFill>
              </a:rPr>
              <a:t> </a:t>
            </a:r>
            <a:r>
              <a:rPr lang="pt-PT" dirty="0" err="1">
                <a:solidFill>
                  <a:srgbClr val="FFFFFF">
                    <a:lumMod val="75000"/>
                  </a:srgbClr>
                </a:solidFill>
              </a:rPr>
              <a:t>Implementations</a:t>
            </a:r>
            <a:endParaRPr lang="pt-PT" dirty="0">
              <a:solidFill>
                <a:srgbClr val="FFFFFF">
                  <a:lumMod val="75000"/>
                </a:srgbClr>
              </a:solidFill>
            </a:endParaRPr>
          </a:p>
        </p:txBody>
      </p:sp>
      <p:sp>
        <p:nvSpPr>
          <p:cNvPr id="32" name="CaixaDeTexto 31"/>
          <p:cNvSpPr txBox="1"/>
          <p:nvPr/>
        </p:nvSpPr>
        <p:spPr>
          <a:xfrm>
            <a:off x="6996316" y="5275713"/>
            <a:ext cx="1800200" cy="923330"/>
          </a:xfrm>
          <a:prstGeom prst="rect">
            <a:avLst/>
          </a:prstGeom>
          <a:noFill/>
        </p:spPr>
        <p:txBody>
          <a:bodyPr wrap="square" rtlCol="0">
            <a:spAutoFit/>
          </a:bodyPr>
          <a:lstStyle/>
          <a:p>
            <a:pPr algn="ctr"/>
            <a:r>
              <a:rPr lang="pt-PT" dirty="0" err="1">
                <a:solidFill>
                  <a:srgbClr val="FFFFFF">
                    <a:lumMod val="75000"/>
                  </a:srgbClr>
                </a:solidFill>
              </a:rPr>
              <a:t>Applications</a:t>
            </a:r>
            <a:endParaRPr lang="pt-PT" dirty="0">
              <a:solidFill>
                <a:srgbClr val="FFFFFF">
                  <a:lumMod val="75000"/>
                </a:srgbClr>
              </a:solidFill>
            </a:endParaRPr>
          </a:p>
          <a:p>
            <a:pPr algn="ctr"/>
            <a:r>
              <a:rPr lang="pt-PT" dirty="0" err="1">
                <a:solidFill>
                  <a:srgbClr val="FFFFFF">
                    <a:lumMod val="75000"/>
                  </a:srgbClr>
                </a:solidFill>
              </a:rPr>
              <a:t>and</a:t>
            </a:r>
            <a:endParaRPr lang="pt-PT" dirty="0">
              <a:solidFill>
                <a:srgbClr val="FFFFFF">
                  <a:lumMod val="75000"/>
                </a:srgbClr>
              </a:solidFill>
            </a:endParaRPr>
          </a:p>
          <a:p>
            <a:pPr algn="ctr"/>
            <a:r>
              <a:rPr lang="pt-PT" dirty="0" err="1">
                <a:solidFill>
                  <a:srgbClr val="FFFFFF">
                    <a:lumMod val="75000"/>
                  </a:srgbClr>
                </a:solidFill>
              </a:rPr>
              <a:t>Connections</a:t>
            </a:r>
            <a:endParaRPr lang="pt-PT" dirty="0">
              <a:solidFill>
                <a:srgbClr val="FFFFFF">
                  <a:lumMod val="75000"/>
                </a:srgbClr>
              </a:solidFill>
            </a:endParaRPr>
          </a:p>
        </p:txBody>
      </p:sp>
      <p:sp>
        <p:nvSpPr>
          <p:cNvPr id="37" name="TextBox 51"/>
          <p:cNvSpPr txBox="1"/>
          <p:nvPr/>
        </p:nvSpPr>
        <p:spPr>
          <a:xfrm>
            <a:off x="184472" y="120544"/>
            <a:ext cx="2514600" cy="1569660"/>
          </a:xfrm>
          <a:prstGeom prst="rect">
            <a:avLst/>
          </a:prstGeom>
          <a:noFill/>
        </p:spPr>
        <p:txBody>
          <a:bodyPr wrap="square" rtlCol="0">
            <a:spAutoFit/>
          </a:bodyPr>
          <a:lstStyle/>
          <a:p>
            <a:pPr algn="ctr"/>
            <a:r>
              <a:rPr lang="en-US" sz="6000" dirty="0">
                <a:solidFill>
                  <a:srgbClr val="FFFF00"/>
                </a:solidFill>
              </a:rPr>
              <a:t>AGM</a:t>
            </a:r>
          </a:p>
          <a:p>
            <a:pPr algn="ctr"/>
            <a:r>
              <a:rPr lang="en-US" sz="3600" dirty="0">
                <a:solidFill>
                  <a:srgbClr val="FFFF00"/>
                </a:solidFill>
              </a:rPr>
              <a:t>35 years</a:t>
            </a:r>
          </a:p>
        </p:txBody>
      </p:sp>
      <p:sp>
        <p:nvSpPr>
          <p:cNvPr id="22" name="CaixaDeTexto 29"/>
          <p:cNvSpPr txBox="1"/>
          <p:nvPr/>
        </p:nvSpPr>
        <p:spPr>
          <a:xfrm>
            <a:off x="4548520" y="5414213"/>
            <a:ext cx="1800200" cy="646331"/>
          </a:xfrm>
          <a:prstGeom prst="rect">
            <a:avLst/>
          </a:prstGeom>
          <a:noFill/>
        </p:spPr>
        <p:txBody>
          <a:bodyPr wrap="square" rtlCol="0">
            <a:spAutoFit/>
          </a:bodyPr>
          <a:lstStyle>
            <a:defPPr>
              <a:defRPr lang="en-GB"/>
            </a:defPPr>
            <a:lvl1pPr algn="ctr">
              <a:defRPr>
                <a:solidFill>
                  <a:srgbClr val="FFFFFF">
                    <a:lumMod val="75000"/>
                  </a:srgbClr>
                </a:solidFill>
              </a:defRPr>
            </a:lvl1pPr>
          </a:lstStyle>
          <a:p>
            <a:r>
              <a:rPr lang="pt-PT" dirty="0" err="1">
                <a:solidFill>
                  <a:srgbClr val="FFFF00"/>
                </a:solidFill>
              </a:rPr>
              <a:t>Alternative</a:t>
            </a:r>
            <a:r>
              <a:rPr lang="pt-PT" dirty="0">
                <a:solidFill>
                  <a:srgbClr val="FFFF00"/>
                </a:solidFill>
              </a:rPr>
              <a:t> </a:t>
            </a:r>
          </a:p>
          <a:p>
            <a:r>
              <a:rPr lang="pt-PT" dirty="0" err="1">
                <a:solidFill>
                  <a:srgbClr val="FFFF00"/>
                </a:solidFill>
              </a:rPr>
              <a:t>Operators</a:t>
            </a:r>
            <a:endParaRPr lang="pt-PT" dirty="0">
              <a:solidFill>
                <a:srgbClr val="FFFF00"/>
              </a:solidFill>
            </a:endParaRPr>
          </a:p>
        </p:txBody>
      </p:sp>
      <p:sp>
        <p:nvSpPr>
          <p:cNvPr id="24" name="CaixaDeTexto 28"/>
          <p:cNvSpPr txBox="1"/>
          <p:nvPr/>
        </p:nvSpPr>
        <p:spPr>
          <a:xfrm>
            <a:off x="2880604" y="2731219"/>
            <a:ext cx="1849716" cy="369332"/>
          </a:xfrm>
          <a:prstGeom prst="rect">
            <a:avLst/>
          </a:prstGeom>
          <a:noFill/>
        </p:spPr>
        <p:txBody>
          <a:bodyPr wrap="square" rtlCol="0">
            <a:spAutoFit/>
          </a:bodyPr>
          <a:lstStyle>
            <a:defPPr>
              <a:defRPr lang="en-US"/>
            </a:defPPr>
            <a:lvl1pPr algn="ctr">
              <a:defRPr>
                <a:solidFill>
                  <a:srgbClr val="FFFFFF">
                    <a:lumMod val="75000"/>
                  </a:srgbClr>
                </a:solidFill>
              </a:defRPr>
            </a:lvl1pPr>
          </a:lstStyle>
          <a:p>
            <a:r>
              <a:rPr lang="pt-PT"/>
              <a:t>Extensions</a:t>
            </a:r>
            <a:endParaRPr lang="pt-PT" dirty="0"/>
          </a:p>
        </p:txBody>
      </p:sp>
      <p:sp>
        <p:nvSpPr>
          <p:cNvPr id="5" name="Slide Number Placeholder 4">
            <a:extLst>
              <a:ext uri="{FF2B5EF4-FFF2-40B4-BE49-F238E27FC236}">
                <a16:creationId xmlns:a16="http://schemas.microsoft.com/office/drawing/2014/main" id="{53CEC8BB-E61C-4481-932B-28F982B24E0D}"/>
              </a:ext>
            </a:extLst>
          </p:cNvPr>
          <p:cNvSpPr>
            <a:spLocks noGrp="1"/>
          </p:cNvSpPr>
          <p:nvPr>
            <p:ph type="sldNum" sz="quarter" idx="12"/>
          </p:nvPr>
        </p:nvSpPr>
        <p:spPr/>
        <p:txBody>
          <a:bodyPr/>
          <a:lstStyle/>
          <a:p>
            <a:fld id="{D57F1E4F-1CFF-5643-939E-02111984F565}" type="slidenum">
              <a:rPr lang="en-US" smtClean="0"/>
              <a:t>85</a:t>
            </a:fld>
            <a:endParaRPr lang="en-US" dirty="0"/>
          </a:p>
        </p:txBody>
      </p:sp>
      <p:sp>
        <p:nvSpPr>
          <p:cNvPr id="30" name="Chaveta à esquerda 24">
            <a:extLst>
              <a:ext uri="{FF2B5EF4-FFF2-40B4-BE49-F238E27FC236}">
                <a16:creationId xmlns:a16="http://schemas.microsoft.com/office/drawing/2014/main" id="{CF89A76D-09AF-484C-96BD-D9F93D074273}"/>
              </a:ext>
            </a:extLst>
          </p:cNvPr>
          <p:cNvSpPr/>
          <p:nvPr/>
        </p:nvSpPr>
        <p:spPr bwMode="auto">
          <a:xfrm flipH="1">
            <a:off x="2830225" y="2006378"/>
            <a:ext cx="228887" cy="1766998"/>
          </a:xfrm>
          <a:prstGeom prst="leftBrace">
            <a:avLst>
              <a:gd name="adj1" fmla="val 114155"/>
              <a:gd name="adj2" fmla="val 50000"/>
            </a:avLst>
          </a:prstGeom>
          <a:ln>
            <a:solidFill>
              <a:schemeClr val="accent5">
                <a:lumMod val="60000"/>
                <a:lumOff val="40000"/>
              </a:schemeClr>
            </a:solidFill>
            <a:headEnd type="none" w="med" len="med"/>
            <a:tailEnd type="none" w="med" len="med"/>
          </a:ln>
        </p:spPr>
        <p:style>
          <a:lnRef idx="3">
            <a:schemeClr val="accent3"/>
          </a:lnRef>
          <a:fillRef idx="0">
            <a:schemeClr val="accent3"/>
          </a:fillRef>
          <a:effectRef idx="2">
            <a:schemeClr val="accent3"/>
          </a:effectRef>
          <a:fontRef idx="minor">
            <a:schemeClr val="tx1"/>
          </a:fontRef>
        </p:style>
        <p:txBody>
          <a:bodyPr vert="horz" wrap="square" lIns="91440" tIns="45720" rIns="91440" bIns="45720" numCol="1" rtlCol="0" anchor="t" anchorCtr="0" compatLnSpc="1">
            <a:prstTxWarp prst="textNoShape">
              <a:avLst/>
            </a:prstTxWarp>
          </a:bodyPr>
          <a:lstStyle/>
          <a:p>
            <a:endParaRPr lang="pt-PT" b="1">
              <a:ln w="18000">
                <a:solidFill>
                  <a:srgbClr val="3333CC">
                    <a:satMod val="140000"/>
                  </a:srgbClr>
                </a:solidFill>
                <a:prstDash val="solid"/>
                <a:miter lim="800000"/>
              </a:ln>
              <a:noFill/>
              <a:effectLst>
                <a:outerShdw blurRad="25500" dist="23000" dir="7020000" algn="tl">
                  <a:srgbClr val="000000">
                    <a:alpha val="50000"/>
                  </a:srgbClr>
                </a:outerShdw>
              </a:effectLst>
            </a:endParaRPr>
          </a:p>
        </p:txBody>
      </p:sp>
      <p:sp>
        <p:nvSpPr>
          <p:cNvPr id="33" name="CaixaDeTexto 26">
            <a:extLst>
              <a:ext uri="{FF2B5EF4-FFF2-40B4-BE49-F238E27FC236}">
                <a16:creationId xmlns:a16="http://schemas.microsoft.com/office/drawing/2014/main" id="{A3EA8FDD-1891-4CCD-9FCB-1F94FC734082}"/>
              </a:ext>
            </a:extLst>
          </p:cNvPr>
          <p:cNvSpPr txBox="1"/>
          <p:nvPr/>
        </p:nvSpPr>
        <p:spPr>
          <a:xfrm>
            <a:off x="384602" y="2115666"/>
            <a:ext cx="3061212" cy="1600438"/>
          </a:xfrm>
          <a:prstGeom prst="rect">
            <a:avLst/>
          </a:prstGeom>
          <a:noFill/>
        </p:spPr>
        <p:txBody>
          <a:bodyPr wrap="square" rtlCol="0">
            <a:spAutoFit/>
          </a:bodyPr>
          <a:lstStyle>
            <a:defPPr>
              <a:defRPr lang="en-US"/>
            </a:defPPr>
            <a:lvl1pPr>
              <a:buClr>
                <a:srgbClr val="FFFFFF"/>
              </a:buClr>
              <a:buFont typeface="Arial" pitchFamily="34" charset="0"/>
              <a:buChar char="•"/>
              <a:defRPr sz="1400">
                <a:solidFill>
                  <a:srgbClr val="FFFFFF">
                    <a:lumMod val="75000"/>
                  </a:srgbClr>
                </a:solidFill>
              </a:defRPr>
            </a:lvl1pPr>
          </a:lstStyle>
          <a:p>
            <a:r>
              <a:rPr lang="en-GB" dirty="0"/>
              <a:t>Belief Bases</a:t>
            </a:r>
          </a:p>
          <a:p>
            <a:r>
              <a:rPr lang="en-GB" dirty="0"/>
              <a:t>Iteration</a:t>
            </a:r>
          </a:p>
          <a:p>
            <a:r>
              <a:rPr lang="pt-PT" dirty="0" err="1"/>
              <a:t>Multiple</a:t>
            </a:r>
            <a:r>
              <a:rPr lang="pt-PT" dirty="0"/>
              <a:t> </a:t>
            </a:r>
            <a:r>
              <a:rPr lang="pt-PT" dirty="0" err="1"/>
              <a:t>Change</a:t>
            </a:r>
            <a:endParaRPr lang="en-GB" dirty="0"/>
          </a:p>
          <a:p>
            <a:r>
              <a:rPr lang="en-GB" dirty="0"/>
              <a:t>Probability and possibility</a:t>
            </a:r>
          </a:p>
          <a:p>
            <a:r>
              <a:rPr lang="en-GB" dirty="0"/>
              <a:t>Ranking</a:t>
            </a:r>
          </a:p>
          <a:p>
            <a:r>
              <a:rPr lang="en-GB" dirty="0"/>
              <a:t>Extension on the language</a:t>
            </a:r>
          </a:p>
          <a:p>
            <a:r>
              <a:rPr lang="en-GB" dirty="0"/>
              <a:t>Others </a:t>
            </a:r>
          </a:p>
        </p:txBody>
      </p:sp>
      <p:sp>
        <p:nvSpPr>
          <p:cNvPr id="34" name="CaixaDeTexto 35">
            <a:extLst>
              <a:ext uri="{FF2B5EF4-FFF2-40B4-BE49-F238E27FC236}">
                <a16:creationId xmlns:a16="http://schemas.microsoft.com/office/drawing/2014/main" id="{ADC15258-CFDA-48B1-A307-E0EF35526F61}"/>
              </a:ext>
            </a:extLst>
          </p:cNvPr>
          <p:cNvSpPr txBox="1"/>
          <p:nvPr/>
        </p:nvSpPr>
        <p:spPr>
          <a:xfrm>
            <a:off x="1281803" y="4945734"/>
            <a:ext cx="3302681" cy="1600438"/>
          </a:xfrm>
          <a:prstGeom prst="rect">
            <a:avLst/>
          </a:prstGeom>
          <a:noFill/>
        </p:spPr>
        <p:txBody>
          <a:bodyPr wrap="square" rtlCol="0">
            <a:spAutoFit/>
          </a:bodyPr>
          <a:lstStyle>
            <a:defPPr>
              <a:defRPr lang="en-US"/>
            </a:defPPr>
            <a:lvl1pPr>
              <a:buClr>
                <a:srgbClr val="FFFFFF"/>
              </a:buClr>
              <a:buFont typeface="Arial" pitchFamily="34" charset="0"/>
              <a:buChar char="•"/>
              <a:defRPr sz="1400">
                <a:solidFill>
                  <a:srgbClr val="FFFFFF">
                    <a:lumMod val="75000"/>
                  </a:srgbClr>
                </a:solidFill>
              </a:defRPr>
            </a:lvl1pPr>
          </a:lstStyle>
          <a:p>
            <a:r>
              <a:rPr lang="pt-PT" dirty="0" err="1">
                <a:solidFill>
                  <a:srgbClr val="FFFF00"/>
                </a:solidFill>
              </a:rPr>
              <a:t>Update</a:t>
            </a:r>
            <a:endParaRPr lang="pt-PT" dirty="0">
              <a:solidFill>
                <a:srgbClr val="FFFF00"/>
              </a:solidFill>
            </a:endParaRPr>
          </a:p>
          <a:p>
            <a:r>
              <a:rPr lang="pt-PT" dirty="0">
                <a:solidFill>
                  <a:srgbClr val="FFFF00"/>
                </a:solidFill>
              </a:rPr>
              <a:t>Non-</a:t>
            </a:r>
            <a:r>
              <a:rPr lang="pt-PT" dirty="0" err="1">
                <a:solidFill>
                  <a:srgbClr val="FFFF00"/>
                </a:solidFill>
              </a:rPr>
              <a:t>Priorityzed</a:t>
            </a:r>
            <a:r>
              <a:rPr lang="pt-PT" dirty="0">
                <a:solidFill>
                  <a:srgbClr val="FFFF00"/>
                </a:solidFill>
              </a:rPr>
              <a:t> </a:t>
            </a:r>
            <a:r>
              <a:rPr lang="pt-PT" dirty="0" err="1">
                <a:solidFill>
                  <a:srgbClr val="FFFF00"/>
                </a:solidFill>
              </a:rPr>
              <a:t>Change</a:t>
            </a:r>
            <a:endParaRPr lang="pt-PT" dirty="0">
              <a:solidFill>
                <a:srgbClr val="FFFF00"/>
              </a:solidFill>
            </a:endParaRPr>
          </a:p>
          <a:p>
            <a:r>
              <a:rPr lang="pt-PT" dirty="0" err="1">
                <a:solidFill>
                  <a:srgbClr val="FFFF00"/>
                </a:solidFill>
              </a:rPr>
              <a:t>Withdrawal</a:t>
            </a:r>
            <a:r>
              <a:rPr lang="pt-PT" dirty="0">
                <a:solidFill>
                  <a:srgbClr val="FFFF00"/>
                </a:solidFill>
              </a:rPr>
              <a:t> </a:t>
            </a:r>
            <a:r>
              <a:rPr lang="pt-PT" dirty="0" err="1">
                <a:solidFill>
                  <a:srgbClr val="FFFF00"/>
                </a:solidFill>
              </a:rPr>
              <a:t>Functions</a:t>
            </a:r>
            <a:endParaRPr lang="pt-PT" dirty="0">
              <a:solidFill>
                <a:srgbClr val="FFFF00"/>
              </a:solidFill>
            </a:endParaRPr>
          </a:p>
          <a:p>
            <a:r>
              <a:rPr lang="pt-PT" dirty="0" err="1">
                <a:solidFill>
                  <a:srgbClr val="FFFF00"/>
                </a:solidFill>
              </a:rPr>
              <a:t>Change</a:t>
            </a:r>
            <a:r>
              <a:rPr lang="pt-PT" dirty="0">
                <a:solidFill>
                  <a:srgbClr val="FFFF00"/>
                </a:solidFill>
              </a:rPr>
              <a:t> in </a:t>
            </a:r>
            <a:r>
              <a:rPr lang="pt-PT" dirty="0" err="1">
                <a:solidFill>
                  <a:srgbClr val="FFFF00"/>
                </a:solidFill>
              </a:rPr>
              <a:t>the</a:t>
            </a:r>
            <a:r>
              <a:rPr lang="pt-PT" dirty="0">
                <a:solidFill>
                  <a:srgbClr val="FFFF00"/>
                </a:solidFill>
              </a:rPr>
              <a:t> </a:t>
            </a:r>
            <a:r>
              <a:rPr lang="pt-PT" dirty="0" err="1">
                <a:solidFill>
                  <a:srgbClr val="FFFF00"/>
                </a:solidFill>
              </a:rPr>
              <a:t>strenght</a:t>
            </a:r>
            <a:r>
              <a:rPr lang="pt-PT" dirty="0">
                <a:solidFill>
                  <a:srgbClr val="FFFF00"/>
                </a:solidFill>
              </a:rPr>
              <a:t>  of </a:t>
            </a:r>
            <a:r>
              <a:rPr lang="pt-PT" dirty="0" err="1">
                <a:solidFill>
                  <a:srgbClr val="FFFF00"/>
                </a:solidFill>
              </a:rPr>
              <a:t>belief</a:t>
            </a:r>
            <a:endParaRPr lang="pt-PT" dirty="0">
              <a:solidFill>
                <a:srgbClr val="FFFF00"/>
              </a:solidFill>
            </a:endParaRPr>
          </a:p>
          <a:p>
            <a:r>
              <a:rPr lang="pt-PT" dirty="0" err="1">
                <a:solidFill>
                  <a:srgbClr val="FFFF00"/>
                </a:solidFill>
              </a:rPr>
              <a:t>Abductive</a:t>
            </a:r>
            <a:r>
              <a:rPr lang="pt-PT" dirty="0">
                <a:solidFill>
                  <a:srgbClr val="FFFF00"/>
                </a:solidFill>
              </a:rPr>
              <a:t> </a:t>
            </a:r>
            <a:r>
              <a:rPr lang="pt-PT" dirty="0" err="1">
                <a:solidFill>
                  <a:srgbClr val="FFFF00"/>
                </a:solidFill>
              </a:rPr>
              <a:t>Models</a:t>
            </a:r>
            <a:endParaRPr lang="pt-PT" dirty="0">
              <a:solidFill>
                <a:srgbClr val="FFFF00"/>
              </a:solidFill>
            </a:endParaRPr>
          </a:p>
          <a:p>
            <a:r>
              <a:rPr lang="pt-PT" dirty="0" err="1">
                <a:solidFill>
                  <a:srgbClr val="FFFF00"/>
                </a:solidFill>
              </a:rPr>
              <a:t>Merging</a:t>
            </a:r>
            <a:endParaRPr lang="pt-PT" dirty="0">
              <a:solidFill>
                <a:srgbClr val="FFFF00"/>
              </a:solidFill>
            </a:endParaRPr>
          </a:p>
          <a:p>
            <a:r>
              <a:rPr lang="pt-PT" dirty="0" err="1">
                <a:solidFill>
                  <a:srgbClr val="FFFF00"/>
                </a:solidFill>
              </a:rPr>
              <a:t>Others</a:t>
            </a:r>
            <a:r>
              <a:rPr lang="pt-PT" dirty="0">
                <a:solidFill>
                  <a:srgbClr val="FFFF00"/>
                </a:solidFill>
              </a:rPr>
              <a:t> </a:t>
            </a:r>
          </a:p>
        </p:txBody>
      </p:sp>
      <p:sp>
        <p:nvSpPr>
          <p:cNvPr id="35" name="Chaveta à esquerda 32">
            <a:extLst>
              <a:ext uri="{FF2B5EF4-FFF2-40B4-BE49-F238E27FC236}">
                <a16:creationId xmlns:a16="http://schemas.microsoft.com/office/drawing/2014/main" id="{5B02C1FE-82C0-413A-8F14-528D7345D2DF}"/>
              </a:ext>
            </a:extLst>
          </p:cNvPr>
          <p:cNvSpPr/>
          <p:nvPr/>
        </p:nvSpPr>
        <p:spPr bwMode="auto">
          <a:xfrm flipH="1">
            <a:off x="4365629" y="4877544"/>
            <a:ext cx="218855" cy="1668628"/>
          </a:xfrm>
          <a:prstGeom prst="leftBrace">
            <a:avLst>
              <a:gd name="adj1" fmla="val 114155"/>
              <a:gd name="adj2" fmla="val 50000"/>
            </a:avLst>
          </a:prstGeom>
          <a:ln>
            <a:solidFill>
              <a:schemeClr val="accent5">
                <a:lumMod val="60000"/>
                <a:lumOff val="40000"/>
              </a:schemeClr>
            </a:solidFill>
            <a:headEnd type="none" w="med" len="med"/>
            <a:tailEnd type="none" w="med" len="med"/>
          </a:ln>
        </p:spPr>
        <p:style>
          <a:lnRef idx="3">
            <a:schemeClr val="accent3"/>
          </a:lnRef>
          <a:fillRef idx="0">
            <a:schemeClr val="accent3"/>
          </a:fillRef>
          <a:effectRef idx="2">
            <a:schemeClr val="accent3"/>
          </a:effectRef>
          <a:fontRef idx="minor">
            <a:schemeClr val="tx1"/>
          </a:fontRef>
        </p:style>
        <p:txBody>
          <a:bodyPr vert="horz" wrap="square" lIns="91440" tIns="45720" rIns="91440" bIns="45720" numCol="1" rtlCol="0" anchor="t" anchorCtr="0" compatLnSpc="1">
            <a:prstTxWarp prst="textNoShape">
              <a:avLst/>
            </a:prstTxWarp>
          </a:bodyPr>
          <a:lstStyle/>
          <a:p>
            <a:endParaRPr lang="pt-PT" b="1">
              <a:ln w="18000">
                <a:solidFill>
                  <a:srgbClr val="3333CC">
                    <a:satMod val="140000"/>
                  </a:srgbClr>
                </a:solidFill>
                <a:prstDash val="solid"/>
                <a:miter lim="800000"/>
              </a:ln>
              <a:noFill/>
              <a:effectLst>
                <a:outerShdw blurRad="25500" dist="23000" dir="7020000" algn="tl">
                  <a:srgbClr val="000000">
                    <a:alpha val="50000"/>
                  </a:srgbClr>
                </a:outerShdw>
              </a:effectLst>
            </a:endParaRPr>
          </a:p>
        </p:txBody>
      </p:sp>
      <p:sp>
        <p:nvSpPr>
          <p:cNvPr id="36" name="Chaveta à esquerda 21">
            <a:extLst>
              <a:ext uri="{FF2B5EF4-FFF2-40B4-BE49-F238E27FC236}">
                <a16:creationId xmlns:a16="http://schemas.microsoft.com/office/drawing/2014/main" id="{B54F8432-A4D4-4A3C-B3E6-1C7940FBC9B5}"/>
              </a:ext>
            </a:extLst>
          </p:cNvPr>
          <p:cNvSpPr/>
          <p:nvPr/>
        </p:nvSpPr>
        <p:spPr bwMode="auto">
          <a:xfrm>
            <a:off x="7661173" y="358183"/>
            <a:ext cx="174258" cy="1569660"/>
          </a:xfrm>
          <a:prstGeom prst="leftBrace">
            <a:avLst>
              <a:gd name="adj1" fmla="val 114155"/>
              <a:gd name="adj2" fmla="val 50000"/>
            </a:avLst>
          </a:prstGeom>
          <a:ln>
            <a:solidFill>
              <a:schemeClr val="accent5">
                <a:lumMod val="60000"/>
                <a:lumOff val="40000"/>
              </a:schemeClr>
            </a:solidFill>
            <a:headEnd type="none" w="med" len="med"/>
            <a:tailEnd type="none" w="med" len="med"/>
          </a:ln>
        </p:spPr>
        <p:style>
          <a:lnRef idx="3">
            <a:schemeClr val="accent3"/>
          </a:lnRef>
          <a:fillRef idx="0">
            <a:schemeClr val="accent3"/>
          </a:fillRef>
          <a:effectRef idx="2">
            <a:schemeClr val="accent3"/>
          </a:effectRef>
          <a:fontRef idx="minor">
            <a:schemeClr val="tx1"/>
          </a:fontRef>
        </p:style>
        <p:txBody>
          <a:bodyPr vert="horz" wrap="square" lIns="91440" tIns="45720" rIns="91440" bIns="45720" numCol="1" rtlCol="0" anchor="t" anchorCtr="0" compatLnSpc="1">
            <a:prstTxWarp prst="textNoShape">
              <a:avLst/>
            </a:prstTxWarp>
          </a:bodyPr>
          <a:lstStyle/>
          <a:p>
            <a:endParaRPr lang="pt-PT" b="1">
              <a:ln w="18000">
                <a:solidFill>
                  <a:srgbClr val="3333CC">
                    <a:satMod val="140000"/>
                  </a:srgbClr>
                </a:solidFill>
                <a:prstDash val="solid"/>
                <a:miter lim="800000"/>
              </a:ln>
              <a:solidFill>
                <a:schemeClr val="accent1"/>
              </a:solidFill>
              <a:effectLst>
                <a:outerShdw blurRad="25500" dist="23000" dir="7020000" algn="tl">
                  <a:srgbClr val="000000">
                    <a:alpha val="50000"/>
                  </a:srgbClr>
                </a:outerShdw>
              </a:effectLst>
            </a:endParaRPr>
          </a:p>
        </p:txBody>
      </p:sp>
      <p:sp>
        <p:nvSpPr>
          <p:cNvPr id="38" name="CaixaDeTexto 23">
            <a:extLst>
              <a:ext uri="{FF2B5EF4-FFF2-40B4-BE49-F238E27FC236}">
                <a16:creationId xmlns:a16="http://schemas.microsoft.com/office/drawing/2014/main" id="{F9D2C541-DBB2-4773-AE9D-89CC889A8FE6}"/>
              </a:ext>
            </a:extLst>
          </p:cNvPr>
          <p:cNvSpPr txBox="1"/>
          <p:nvPr/>
        </p:nvSpPr>
        <p:spPr>
          <a:xfrm>
            <a:off x="7835431" y="450515"/>
            <a:ext cx="3816356" cy="1384995"/>
          </a:xfrm>
          <a:prstGeom prst="rect">
            <a:avLst/>
          </a:prstGeom>
          <a:noFill/>
        </p:spPr>
        <p:txBody>
          <a:bodyPr wrap="square" rtlCol="0">
            <a:spAutoFit/>
          </a:bodyPr>
          <a:lstStyle>
            <a:defPPr>
              <a:defRPr lang="en-US"/>
            </a:defPPr>
            <a:lvl1pPr>
              <a:buClr>
                <a:srgbClr val="FFFFFF"/>
              </a:buClr>
              <a:buFont typeface="Arial" pitchFamily="34" charset="0"/>
              <a:buChar char="•"/>
              <a:defRPr sz="1400">
                <a:solidFill>
                  <a:srgbClr val="FFFFFF">
                    <a:lumMod val="75000"/>
                  </a:srgbClr>
                </a:solidFill>
              </a:defRPr>
            </a:lvl1pPr>
          </a:lstStyle>
          <a:p>
            <a:r>
              <a:rPr lang="pt-PT" dirty="0"/>
              <a:t> </a:t>
            </a:r>
            <a:r>
              <a:rPr lang="pt-PT" dirty="0" err="1"/>
              <a:t>Foundations</a:t>
            </a:r>
            <a:endParaRPr lang="pt-PT" dirty="0"/>
          </a:p>
          <a:p>
            <a:r>
              <a:rPr lang="pt-PT" dirty="0"/>
              <a:t> </a:t>
            </a:r>
            <a:r>
              <a:rPr lang="pt-PT" dirty="0" err="1"/>
              <a:t>Recovery</a:t>
            </a:r>
            <a:endParaRPr lang="pt-PT" dirty="0"/>
          </a:p>
          <a:p>
            <a:r>
              <a:rPr lang="pt-PT" dirty="0"/>
              <a:t> </a:t>
            </a:r>
            <a:r>
              <a:rPr lang="pt-PT" dirty="0" err="1"/>
              <a:t>Success</a:t>
            </a:r>
            <a:endParaRPr lang="pt-PT" dirty="0"/>
          </a:p>
          <a:p>
            <a:r>
              <a:rPr lang="pt-PT" dirty="0"/>
              <a:t> </a:t>
            </a:r>
            <a:r>
              <a:rPr lang="pt-PT" dirty="0" err="1"/>
              <a:t>The</a:t>
            </a:r>
            <a:r>
              <a:rPr lang="pt-PT" dirty="0"/>
              <a:t> use of </a:t>
            </a:r>
            <a:r>
              <a:rPr lang="pt-PT" dirty="0" err="1"/>
              <a:t>Belief</a:t>
            </a:r>
            <a:r>
              <a:rPr lang="pt-PT" dirty="0"/>
              <a:t> Sets</a:t>
            </a:r>
          </a:p>
          <a:p>
            <a:r>
              <a:rPr lang="pt-PT" dirty="0"/>
              <a:t> </a:t>
            </a:r>
            <a:r>
              <a:rPr lang="pt-PT" dirty="0" err="1"/>
              <a:t>Lack</a:t>
            </a:r>
            <a:r>
              <a:rPr lang="pt-PT" dirty="0"/>
              <a:t> of </a:t>
            </a:r>
            <a:r>
              <a:rPr lang="pt-PT" dirty="0" err="1"/>
              <a:t>Information</a:t>
            </a:r>
            <a:r>
              <a:rPr lang="pt-PT" dirty="0"/>
              <a:t> in </a:t>
            </a:r>
            <a:r>
              <a:rPr lang="pt-PT" dirty="0" err="1"/>
              <a:t>the</a:t>
            </a:r>
            <a:r>
              <a:rPr lang="pt-PT" dirty="0"/>
              <a:t>  </a:t>
            </a:r>
            <a:r>
              <a:rPr lang="pt-PT" dirty="0" err="1"/>
              <a:t>belief</a:t>
            </a:r>
            <a:r>
              <a:rPr lang="pt-PT" dirty="0"/>
              <a:t> sets</a:t>
            </a:r>
          </a:p>
          <a:p>
            <a:r>
              <a:rPr lang="pt-PT" dirty="0"/>
              <a:t> </a:t>
            </a:r>
            <a:r>
              <a:rPr lang="pt-PT" dirty="0" err="1"/>
              <a:t>Others</a:t>
            </a:r>
            <a:r>
              <a:rPr lang="pt-PT" dirty="0"/>
              <a:t> </a:t>
            </a:r>
          </a:p>
        </p:txBody>
      </p:sp>
    </p:spTree>
    <p:extLst>
      <p:ext uri="{BB962C8B-B14F-4D97-AF65-F5344CB8AC3E}">
        <p14:creationId xmlns:p14="http://schemas.microsoft.com/office/powerpoint/2010/main" val="33654756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upo 33"/>
          <p:cNvGrpSpPr/>
          <p:nvPr/>
        </p:nvGrpSpPr>
        <p:grpSpPr>
          <a:xfrm>
            <a:off x="4738465" y="1550444"/>
            <a:ext cx="3739547" cy="3562764"/>
            <a:chOff x="3214464" y="1550444"/>
            <a:chExt cx="3739547" cy="3562764"/>
          </a:xfrm>
        </p:grpSpPr>
        <p:grpSp>
          <p:nvGrpSpPr>
            <p:cNvPr id="3" name="Grupo 21"/>
            <p:cNvGrpSpPr/>
            <p:nvPr/>
          </p:nvGrpSpPr>
          <p:grpSpPr>
            <a:xfrm>
              <a:off x="3214464" y="1550444"/>
              <a:ext cx="3733800" cy="3560400"/>
              <a:chOff x="2782416" y="1550444"/>
              <a:chExt cx="3733800" cy="3560400"/>
            </a:xfrm>
          </p:grpSpPr>
          <p:sp>
            <p:nvSpPr>
              <p:cNvPr id="13" name="Regular Pentagon 33"/>
              <p:cNvSpPr/>
              <p:nvPr/>
            </p:nvSpPr>
            <p:spPr>
              <a:xfrm>
                <a:off x="2782416" y="1550444"/>
                <a:ext cx="3733800" cy="3560400"/>
              </a:xfrm>
              <a:prstGeom prst="pentagon">
                <a:avLst/>
              </a:prstGeom>
              <a:ln w="3175">
                <a:solidFill>
                  <a:schemeClr val="bg2">
                    <a:lumMod val="20000"/>
                    <a:lumOff val="80000"/>
                  </a:schemeClr>
                </a:solidFill>
              </a:ln>
              <a:effectLst>
                <a:glow rad="228600">
                  <a:schemeClr val="bg2">
                    <a:lumMod val="20000"/>
                    <a:lumOff val="80000"/>
                    <a:alpha val="40000"/>
                  </a:schemeClr>
                </a:glow>
              </a:effectLst>
            </p:spPr>
            <p:style>
              <a:lnRef idx="1">
                <a:schemeClr val="accent1"/>
              </a:lnRef>
              <a:fillRef idx="1002">
                <a:schemeClr val="lt2"/>
              </a:fillRef>
              <a:effectRef idx="2">
                <a:schemeClr val="accent1"/>
              </a:effectRef>
              <a:fontRef idx="minor">
                <a:schemeClr val="lt1"/>
              </a:fontRef>
            </p:style>
            <p:txBody>
              <a:bodyPr rtlCol="0" anchor="ctr"/>
              <a:lstStyle/>
              <a:p>
                <a:pPr algn="ctr"/>
                <a:endParaRPr lang="en-US" b="1" dirty="0">
                  <a:ln w="12700">
                    <a:solidFill>
                      <a:srgbClr val="000000">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endParaRPr>
              </a:p>
            </p:txBody>
          </p:sp>
          <p:sp>
            <p:nvSpPr>
              <p:cNvPr id="14" name="Regular Pentagon 43"/>
              <p:cNvSpPr>
                <a:spLocks noChangeAspect="1"/>
              </p:cNvSpPr>
              <p:nvPr/>
            </p:nvSpPr>
            <p:spPr>
              <a:xfrm>
                <a:off x="3415662" y="2239303"/>
                <a:ext cx="2426970" cy="2314260"/>
              </a:xfrm>
              <a:prstGeom prst="pentagon">
                <a:avLst/>
              </a:prstGeom>
            </p:spPr>
            <p:style>
              <a:lnRef idx="1">
                <a:schemeClr val="dk1"/>
              </a:lnRef>
              <a:fillRef idx="1002">
                <a:schemeClr val="lt2"/>
              </a:fillRef>
              <a:effectRef idx="1">
                <a:schemeClr val="dk1"/>
              </a:effectRef>
              <a:fontRef idx="minor">
                <a:schemeClr val="dk1"/>
              </a:fontRef>
            </p:style>
            <p:txBody>
              <a:bodyPr rtlCol="0" anchor="ctr"/>
              <a:lstStyle/>
              <a:p>
                <a:pPr algn="ctr"/>
                <a:endParaRPr lang="en-US" dirty="0">
                  <a:solidFill>
                    <a:srgbClr val="000000"/>
                  </a:solidFill>
                </a:endParaRPr>
              </a:p>
            </p:txBody>
          </p:sp>
          <p:sp>
            <p:nvSpPr>
              <p:cNvPr id="15" name="Regular Pentagon 44"/>
              <p:cNvSpPr>
                <a:spLocks noChangeAspect="1"/>
              </p:cNvSpPr>
              <p:nvPr/>
            </p:nvSpPr>
            <p:spPr>
              <a:xfrm>
                <a:off x="4069077" y="2925201"/>
                <a:ext cx="1120140" cy="1068120"/>
              </a:xfrm>
              <a:prstGeom prst="pentagon">
                <a:avLst/>
              </a:prstGeom>
            </p:spPr>
            <p:style>
              <a:lnRef idx="1">
                <a:schemeClr val="dk1"/>
              </a:lnRef>
              <a:fillRef idx="1002">
                <a:schemeClr val="lt2"/>
              </a:fillRef>
              <a:effectRef idx="1">
                <a:schemeClr val="dk1"/>
              </a:effectRef>
              <a:fontRef idx="minor">
                <a:schemeClr val="dk1"/>
              </a:fontRef>
            </p:style>
            <p:txBody>
              <a:bodyPr rtlCol="0" anchor="ctr"/>
              <a:lstStyle/>
              <a:p>
                <a:pPr algn="ctr"/>
                <a:endParaRPr lang="en-US" dirty="0">
                  <a:solidFill>
                    <a:srgbClr val="000000"/>
                  </a:solidFill>
                </a:endParaRPr>
              </a:p>
            </p:txBody>
          </p:sp>
        </p:grpSp>
        <p:grpSp>
          <p:nvGrpSpPr>
            <p:cNvPr id="4" name="Group 45"/>
            <p:cNvGrpSpPr/>
            <p:nvPr/>
          </p:nvGrpSpPr>
          <p:grpSpPr>
            <a:xfrm>
              <a:off x="3226340" y="1556794"/>
              <a:ext cx="3727671" cy="3556414"/>
              <a:chOff x="2794292" y="1556794"/>
              <a:chExt cx="3727671" cy="3556414"/>
            </a:xfrm>
          </p:grpSpPr>
          <p:cxnSp>
            <p:nvCxnSpPr>
              <p:cNvPr id="17" name="Straight Connector 26"/>
              <p:cNvCxnSpPr/>
              <p:nvPr/>
            </p:nvCxnSpPr>
            <p:spPr>
              <a:xfrm rot="16200000" flipH="1">
                <a:off x="3669804" y="2530996"/>
                <a:ext cx="1948406" cy="1"/>
              </a:xfrm>
              <a:prstGeom prst="line">
                <a:avLst/>
              </a:prstGeom>
              <a:ln/>
            </p:spPr>
            <p:style>
              <a:lnRef idx="2">
                <a:schemeClr val="accent6"/>
              </a:lnRef>
              <a:fillRef idx="0">
                <a:schemeClr val="accent6"/>
              </a:fillRef>
              <a:effectRef idx="1">
                <a:schemeClr val="accent6"/>
              </a:effectRef>
              <a:fontRef idx="minor">
                <a:schemeClr val="tx1"/>
              </a:fontRef>
            </p:style>
          </p:cxnSp>
          <p:cxnSp>
            <p:nvCxnSpPr>
              <p:cNvPr id="18" name="Straight Connector 34"/>
              <p:cNvCxnSpPr/>
              <p:nvPr/>
            </p:nvCxnSpPr>
            <p:spPr>
              <a:xfrm flipH="1">
                <a:off x="4652153" y="2894699"/>
                <a:ext cx="1869810" cy="606309"/>
              </a:xfrm>
              <a:prstGeom prst="line">
                <a:avLst/>
              </a:prstGeom>
              <a:ln/>
            </p:spPr>
            <p:style>
              <a:lnRef idx="2">
                <a:schemeClr val="accent6"/>
              </a:lnRef>
              <a:fillRef idx="0">
                <a:schemeClr val="accent6"/>
              </a:fillRef>
              <a:effectRef idx="1">
                <a:schemeClr val="accent6"/>
              </a:effectRef>
              <a:fontRef idx="minor">
                <a:schemeClr val="tx1"/>
              </a:fontRef>
            </p:style>
          </p:cxnSp>
          <p:cxnSp>
            <p:nvCxnSpPr>
              <p:cNvPr id="19" name="Straight Connector 35"/>
              <p:cNvCxnSpPr/>
              <p:nvPr/>
            </p:nvCxnSpPr>
            <p:spPr>
              <a:xfrm rot="16200000" flipV="1">
                <a:off x="4417599" y="3714356"/>
                <a:ext cx="1595312" cy="1153995"/>
              </a:xfrm>
              <a:prstGeom prst="line">
                <a:avLst/>
              </a:prstGeom>
              <a:ln/>
            </p:spPr>
            <p:style>
              <a:lnRef idx="2">
                <a:schemeClr val="accent6"/>
              </a:lnRef>
              <a:fillRef idx="0">
                <a:schemeClr val="accent6"/>
              </a:fillRef>
              <a:effectRef idx="1">
                <a:schemeClr val="accent6"/>
              </a:effectRef>
              <a:fontRef idx="minor">
                <a:schemeClr val="tx1"/>
              </a:fontRef>
            </p:style>
          </p:cxnSp>
          <p:cxnSp>
            <p:nvCxnSpPr>
              <p:cNvPr id="20" name="Straight Connector 36"/>
              <p:cNvCxnSpPr/>
              <p:nvPr/>
            </p:nvCxnSpPr>
            <p:spPr>
              <a:xfrm rot="5400000" flipH="1" flipV="1">
                <a:off x="3264687" y="3738834"/>
                <a:ext cx="1602259" cy="1146490"/>
              </a:xfrm>
              <a:prstGeom prst="line">
                <a:avLst/>
              </a:prstGeom>
              <a:ln/>
            </p:spPr>
            <p:style>
              <a:lnRef idx="2">
                <a:schemeClr val="accent6"/>
              </a:lnRef>
              <a:fillRef idx="0">
                <a:schemeClr val="accent6"/>
              </a:fillRef>
              <a:effectRef idx="1">
                <a:schemeClr val="accent6"/>
              </a:effectRef>
              <a:fontRef idx="minor">
                <a:schemeClr val="tx1"/>
              </a:fontRef>
            </p:style>
          </p:cxnSp>
          <p:cxnSp>
            <p:nvCxnSpPr>
              <p:cNvPr id="21" name="Straight Connector 37"/>
              <p:cNvCxnSpPr/>
              <p:nvPr/>
            </p:nvCxnSpPr>
            <p:spPr>
              <a:xfrm>
                <a:off x="2794292" y="2915885"/>
                <a:ext cx="1849716" cy="585123"/>
              </a:xfrm>
              <a:prstGeom prst="line">
                <a:avLst/>
              </a:prstGeom>
              <a:ln/>
            </p:spPr>
            <p:style>
              <a:lnRef idx="2">
                <a:schemeClr val="accent6"/>
              </a:lnRef>
              <a:fillRef idx="0">
                <a:schemeClr val="accent6"/>
              </a:fillRef>
              <a:effectRef idx="1">
                <a:schemeClr val="accent6"/>
              </a:effectRef>
              <a:fontRef idx="minor">
                <a:schemeClr val="tx1"/>
              </a:fontRef>
            </p:style>
          </p:cxnSp>
        </p:grpSp>
      </p:grpSp>
      <p:sp>
        <p:nvSpPr>
          <p:cNvPr id="23" name="CaixaDeTexto 22"/>
          <p:cNvSpPr txBox="1"/>
          <p:nvPr/>
        </p:nvSpPr>
        <p:spPr>
          <a:xfrm>
            <a:off x="5694206" y="526610"/>
            <a:ext cx="1800200" cy="923330"/>
          </a:xfrm>
          <a:prstGeom prst="rect">
            <a:avLst/>
          </a:prstGeom>
          <a:noFill/>
        </p:spPr>
        <p:txBody>
          <a:bodyPr wrap="square" rtlCol="0">
            <a:spAutoFit/>
          </a:bodyPr>
          <a:lstStyle/>
          <a:p>
            <a:pPr algn="ctr"/>
            <a:r>
              <a:rPr lang="pt-PT" dirty="0" err="1">
                <a:solidFill>
                  <a:srgbClr val="FFFFFF">
                    <a:lumMod val="75000"/>
                  </a:srgbClr>
                </a:solidFill>
              </a:rPr>
              <a:t>Foundation</a:t>
            </a:r>
            <a:endParaRPr lang="pt-PT" dirty="0">
              <a:solidFill>
                <a:srgbClr val="FFFFFF">
                  <a:lumMod val="75000"/>
                </a:srgbClr>
              </a:solidFill>
            </a:endParaRPr>
          </a:p>
          <a:p>
            <a:pPr algn="ctr"/>
            <a:r>
              <a:rPr lang="pt-PT" dirty="0" err="1">
                <a:solidFill>
                  <a:srgbClr val="FFFFFF">
                    <a:lumMod val="75000"/>
                  </a:srgbClr>
                </a:solidFill>
              </a:rPr>
              <a:t>and</a:t>
            </a:r>
            <a:endParaRPr lang="pt-PT" dirty="0">
              <a:solidFill>
                <a:srgbClr val="FFFFFF">
                  <a:lumMod val="75000"/>
                </a:srgbClr>
              </a:solidFill>
            </a:endParaRPr>
          </a:p>
          <a:p>
            <a:pPr algn="ctr"/>
            <a:r>
              <a:rPr lang="pt-PT" dirty="0" err="1">
                <a:solidFill>
                  <a:srgbClr val="FFFFFF">
                    <a:lumMod val="75000"/>
                  </a:srgbClr>
                </a:solidFill>
              </a:rPr>
              <a:t>Criticisms</a:t>
            </a:r>
            <a:endParaRPr lang="pt-PT" dirty="0">
              <a:solidFill>
                <a:srgbClr val="FFFFFF">
                  <a:lumMod val="75000"/>
                </a:srgbClr>
              </a:solidFill>
            </a:endParaRPr>
          </a:p>
        </p:txBody>
      </p:sp>
      <p:sp>
        <p:nvSpPr>
          <p:cNvPr id="31" name="CaixaDeTexto 30"/>
          <p:cNvSpPr txBox="1"/>
          <p:nvPr/>
        </p:nvSpPr>
        <p:spPr>
          <a:xfrm>
            <a:off x="8373610" y="2544586"/>
            <a:ext cx="2426970" cy="923330"/>
          </a:xfrm>
          <a:prstGeom prst="rect">
            <a:avLst/>
          </a:prstGeom>
          <a:noFill/>
        </p:spPr>
        <p:txBody>
          <a:bodyPr wrap="square" rtlCol="0">
            <a:spAutoFit/>
          </a:bodyPr>
          <a:lstStyle/>
          <a:p>
            <a:pPr algn="ctr"/>
            <a:r>
              <a:rPr lang="pt-PT" dirty="0" err="1">
                <a:solidFill>
                  <a:srgbClr val="FFFFFF">
                    <a:lumMod val="75000"/>
                  </a:srgbClr>
                </a:solidFill>
              </a:rPr>
              <a:t>Computability</a:t>
            </a:r>
            <a:r>
              <a:rPr lang="pt-PT" dirty="0">
                <a:solidFill>
                  <a:srgbClr val="FFFFFF">
                    <a:lumMod val="75000"/>
                  </a:srgbClr>
                </a:solidFill>
              </a:rPr>
              <a:t> </a:t>
            </a:r>
          </a:p>
          <a:p>
            <a:pPr algn="ctr"/>
            <a:r>
              <a:rPr lang="pt-PT" dirty="0" err="1">
                <a:solidFill>
                  <a:srgbClr val="FFFFFF">
                    <a:lumMod val="75000"/>
                  </a:srgbClr>
                </a:solidFill>
              </a:rPr>
              <a:t>and</a:t>
            </a:r>
            <a:r>
              <a:rPr lang="pt-PT" dirty="0">
                <a:solidFill>
                  <a:srgbClr val="FFFFFF">
                    <a:lumMod val="75000"/>
                  </a:srgbClr>
                </a:solidFill>
              </a:rPr>
              <a:t> </a:t>
            </a:r>
            <a:r>
              <a:rPr lang="pt-PT" dirty="0" err="1">
                <a:solidFill>
                  <a:srgbClr val="FFFFFF">
                    <a:lumMod val="75000"/>
                  </a:srgbClr>
                </a:solidFill>
              </a:rPr>
              <a:t>Implementations</a:t>
            </a:r>
            <a:endParaRPr lang="pt-PT" dirty="0">
              <a:solidFill>
                <a:srgbClr val="FFFFFF">
                  <a:lumMod val="75000"/>
                </a:srgbClr>
              </a:solidFill>
            </a:endParaRPr>
          </a:p>
        </p:txBody>
      </p:sp>
      <p:sp>
        <p:nvSpPr>
          <p:cNvPr id="32" name="CaixaDeTexto 31"/>
          <p:cNvSpPr txBox="1"/>
          <p:nvPr/>
        </p:nvSpPr>
        <p:spPr>
          <a:xfrm>
            <a:off x="6996316" y="5275713"/>
            <a:ext cx="1800200" cy="923330"/>
          </a:xfrm>
          <a:prstGeom prst="rect">
            <a:avLst/>
          </a:prstGeom>
          <a:noFill/>
        </p:spPr>
        <p:txBody>
          <a:bodyPr wrap="square" rtlCol="0">
            <a:spAutoFit/>
          </a:bodyPr>
          <a:lstStyle/>
          <a:p>
            <a:pPr algn="ctr"/>
            <a:r>
              <a:rPr lang="pt-PT" dirty="0" err="1">
                <a:solidFill>
                  <a:srgbClr val="FFFF00"/>
                </a:solidFill>
              </a:rPr>
              <a:t>Applications</a:t>
            </a:r>
            <a:endParaRPr lang="pt-PT" dirty="0">
              <a:solidFill>
                <a:srgbClr val="FFFF00"/>
              </a:solidFill>
            </a:endParaRPr>
          </a:p>
          <a:p>
            <a:pPr algn="ctr"/>
            <a:r>
              <a:rPr lang="pt-PT" dirty="0" err="1">
                <a:solidFill>
                  <a:srgbClr val="FFFF00"/>
                </a:solidFill>
              </a:rPr>
              <a:t>and</a:t>
            </a:r>
            <a:endParaRPr lang="pt-PT" dirty="0">
              <a:solidFill>
                <a:srgbClr val="FFFF00"/>
              </a:solidFill>
            </a:endParaRPr>
          </a:p>
          <a:p>
            <a:pPr algn="ctr"/>
            <a:r>
              <a:rPr lang="pt-PT" dirty="0" err="1">
                <a:solidFill>
                  <a:srgbClr val="FFFF00"/>
                </a:solidFill>
              </a:rPr>
              <a:t>Connections</a:t>
            </a:r>
            <a:endParaRPr lang="pt-PT" dirty="0">
              <a:solidFill>
                <a:srgbClr val="FFFF00"/>
              </a:solidFill>
            </a:endParaRPr>
          </a:p>
        </p:txBody>
      </p:sp>
      <p:sp>
        <p:nvSpPr>
          <p:cNvPr id="37" name="TextBox 51"/>
          <p:cNvSpPr txBox="1"/>
          <p:nvPr/>
        </p:nvSpPr>
        <p:spPr>
          <a:xfrm>
            <a:off x="184472" y="120544"/>
            <a:ext cx="2514600" cy="1569660"/>
          </a:xfrm>
          <a:prstGeom prst="rect">
            <a:avLst/>
          </a:prstGeom>
          <a:noFill/>
        </p:spPr>
        <p:txBody>
          <a:bodyPr wrap="square" rtlCol="0">
            <a:spAutoFit/>
          </a:bodyPr>
          <a:lstStyle/>
          <a:p>
            <a:pPr algn="ctr"/>
            <a:r>
              <a:rPr lang="en-US" sz="6000" dirty="0">
                <a:solidFill>
                  <a:srgbClr val="FFFF00"/>
                </a:solidFill>
              </a:rPr>
              <a:t>AGM</a:t>
            </a:r>
          </a:p>
          <a:p>
            <a:pPr algn="ctr"/>
            <a:r>
              <a:rPr lang="en-US" sz="3600" dirty="0">
                <a:solidFill>
                  <a:srgbClr val="FFFF00"/>
                </a:solidFill>
              </a:rPr>
              <a:t>35 years</a:t>
            </a:r>
          </a:p>
        </p:txBody>
      </p:sp>
      <p:sp>
        <p:nvSpPr>
          <p:cNvPr id="22" name="CaixaDeTexto 29"/>
          <p:cNvSpPr txBox="1"/>
          <p:nvPr/>
        </p:nvSpPr>
        <p:spPr>
          <a:xfrm>
            <a:off x="4548520" y="5414213"/>
            <a:ext cx="1800200" cy="646331"/>
          </a:xfrm>
          <a:prstGeom prst="rect">
            <a:avLst/>
          </a:prstGeom>
          <a:noFill/>
        </p:spPr>
        <p:txBody>
          <a:bodyPr wrap="square" rtlCol="0">
            <a:spAutoFit/>
          </a:bodyPr>
          <a:lstStyle>
            <a:defPPr>
              <a:defRPr lang="en-US"/>
            </a:defPPr>
            <a:lvl1pPr algn="ctr">
              <a:defRPr>
                <a:solidFill>
                  <a:srgbClr val="FFFFFF">
                    <a:lumMod val="75000"/>
                  </a:srgbClr>
                </a:solidFill>
              </a:defRPr>
            </a:lvl1pPr>
          </a:lstStyle>
          <a:p>
            <a:r>
              <a:rPr lang="pt-PT" dirty="0" err="1"/>
              <a:t>Alternative</a:t>
            </a:r>
            <a:r>
              <a:rPr lang="pt-PT" dirty="0"/>
              <a:t> </a:t>
            </a:r>
          </a:p>
          <a:p>
            <a:r>
              <a:rPr lang="pt-PT" dirty="0" err="1"/>
              <a:t>Operators</a:t>
            </a:r>
            <a:endParaRPr lang="pt-PT" dirty="0"/>
          </a:p>
        </p:txBody>
      </p:sp>
      <p:sp>
        <p:nvSpPr>
          <p:cNvPr id="24" name="CaixaDeTexto 28"/>
          <p:cNvSpPr txBox="1"/>
          <p:nvPr/>
        </p:nvSpPr>
        <p:spPr>
          <a:xfrm>
            <a:off x="2880604" y="2731219"/>
            <a:ext cx="1849716" cy="369332"/>
          </a:xfrm>
          <a:prstGeom prst="rect">
            <a:avLst/>
          </a:prstGeom>
          <a:noFill/>
        </p:spPr>
        <p:txBody>
          <a:bodyPr wrap="square" rtlCol="0">
            <a:spAutoFit/>
          </a:bodyPr>
          <a:lstStyle>
            <a:defPPr>
              <a:defRPr lang="en-US"/>
            </a:defPPr>
            <a:lvl1pPr algn="ctr">
              <a:defRPr>
                <a:solidFill>
                  <a:srgbClr val="FFFFFF">
                    <a:lumMod val="75000"/>
                  </a:srgbClr>
                </a:solidFill>
              </a:defRPr>
            </a:lvl1pPr>
          </a:lstStyle>
          <a:p>
            <a:r>
              <a:rPr lang="pt-PT" dirty="0" err="1"/>
              <a:t>Extensions</a:t>
            </a:r>
            <a:endParaRPr lang="pt-PT" dirty="0"/>
          </a:p>
        </p:txBody>
      </p:sp>
      <p:sp>
        <p:nvSpPr>
          <p:cNvPr id="5" name="Slide Number Placeholder 4">
            <a:extLst>
              <a:ext uri="{FF2B5EF4-FFF2-40B4-BE49-F238E27FC236}">
                <a16:creationId xmlns:a16="http://schemas.microsoft.com/office/drawing/2014/main" id="{53CEC8BB-E61C-4481-932B-28F982B24E0D}"/>
              </a:ext>
            </a:extLst>
          </p:cNvPr>
          <p:cNvSpPr>
            <a:spLocks noGrp="1"/>
          </p:cNvSpPr>
          <p:nvPr>
            <p:ph type="sldNum" sz="quarter" idx="12"/>
          </p:nvPr>
        </p:nvSpPr>
        <p:spPr/>
        <p:txBody>
          <a:bodyPr/>
          <a:lstStyle/>
          <a:p>
            <a:fld id="{D57F1E4F-1CFF-5643-939E-02111984F565}" type="slidenum">
              <a:rPr lang="en-US" smtClean="0"/>
              <a:t>86</a:t>
            </a:fld>
            <a:endParaRPr lang="en-US" dirty="0"/>
          </a:p>
        </p:txBody>
      </p:sp>
      <p:sp>
        <p:nvSpPr>
          <p:cNvPr id="27" name="Chaveta à esquerda 25">
            <a:extLst>
              <a:ext uri="{FF2B5EF4-FFF2-40B4-BE49-F238E27FC236}">
                <a16:creationId xmlns:a16="http://schemas.microsoft.com/office/drawing/2014/main" id="{069E2A9D-6E0D-4D14-B8FD-7E3AFCD25B83}"/>
              </a:ext>
            </a:extLst>
          </p:cNvPr>
          <p:cNvSpPr/>
          <p:nvPr/>
        </p:nvSpPr>
        <p:spPr bwMode="auto">
          <a:xfrm>
            <a:off x="8870782" y="4999736"/>
            <a:ext cx="218855" cy="1602261"/>
          </a:xfrm>
          <a:prstGeom prst="leftBrace">
            <a:avLst>
              <a:gd name="adj1" fmla="val 114155"/>
              <a:gd name="adj2" fmla="val 50000"/>
            </a:avLst>
          </a:prstGeom>
          <a:ln>
            <a:solidFill>
              <a:schemeClr val="accent5">
                <a:lumMod val="60000"/>
                <a:lumOff val="40000"/>
              </a:schemeClr>
            </a:solidFill>
            <a:headEnd type="none" w="med" len="med"/>
            <a:tailEnd type="none" w="med" len="med"/>
          </a:ln>
        </p:spPr>
        <p:style>
          <a:lnRef idx="3">
            <a:schemeClr val="accent3"/>
          </a:lnRef>
          <a:fillRef idx="0">
            <a:schemeClr val="accent3"/>
          </a:fillRef>
          <a:effectRef idx="2">
            <a:schemeClr val="accent3"/>
          </a:effectRef>
          <a:fontRef idx="minor">
            <a:schemeClr val="tx1"/>
          </a:fontRef>
        </p:style>
        <p:txBody>
          <a:bodyPr vert="horz" wrap="square" lIns="91440" tIns="45720" rIns="91440" bIns="45720" numCol="1" rtlCol="0" anchor="t" anchorCtr="0" compatLnSpc="1">
            <a:prstTxWarp prst="textNoShape">
              <a:avLst/>
            </a:prstTxWarp>
          </a:bodyPr>
          <a:lstStyle/>
          <a:p>
            <a:endParaRPr lang="pt-PT" b="1">
              <a:ln w="18000">
                <a:solidFill>
                  <a:srgbClr val="3333CC">
                    <a:satMod val="140000"/>
                  </a:srgbClr>
                </a:solidFill>
                <a:prstDash val="solid"/>
                <a:miter lim="800000"/>
              </a:ln>
              <a:noFill/>
              <a:effectLst>
                <a:outerShdw blurRad="25500" dist="23000" dir="7020000" algn="tl">
                  <a:srgbClr val="000000">
                    <a:alpha val="50000"/>
                  </a:srgbClr>
                </a:outerShdw>
              </a:effectLst>
            </a:endParaRPr>
          </a:p>
        </p:txBody>
      </p:sp>
      <p:sp>
        <p:nvSpPr>
          <p:cNvPr id="28" name="CaixaDeTexto 27">
            <a:extLst>
              <a:ext uri="{FF2B5EF4-FFF2-40B4-BE49-F238E27FC236}">
                <a16:creationId xmlns:a16="http://schemas.microsoft.com/office/drawing/2014/main" id="{C5294158-086C-41DE-8303-D16FAB6505F9}"/>
              </a:ext>
            </a:extLst>
          </p:cNvPr>
          <p:cNvSpPr txBox="1"/>
          <p:nvPr/>
        </p:nvSpPr>
        <p:spPr>
          <a:xfrm>
            <a:off x="9163903" y="5086459"/>
            <a:ext cx="2521922" cy="1384995"/>
          </a:xfrm>
          <a:prstGeom prst="rect">
            <a:avLst/>
          </a:prstGeom>
          <a:noFill/>
        </p:spPr>
        <p:txBody>
          <a:bodyPr wrap="square" rtlCol="0">
            <a:spAutoFit/>
          </a:bodyPr>
          <a:lstStyle>
            <a:defPPr>
              <a:defRPr lang="en-US"/>
            </a:defPPr>
            <a:lvl1pPr>
              <a:buClr>
                <a:srgbClr val="FFFFFF"/>
              </a:buClr>
              <a:buFont typeface="Arial" pitchFamily="34" charset="0"/>
              <a:buChar char="•"/>
              <a:defRPr sz="1400">
                <a:solidFill>
                  <a:srgbClr val="FFFFFF">
                    <a:lumMod val="75000"/>
                  </a:srgbClr>
                </a:solidFill>
              </a:defRPr>
            </a:lvl1pPr>
          </a:lstStyle>
          <a:p>
            <a:r>
              <a:rPr lang="pt-PT" dirty="0">
                <a:solidFill>
                  <a:srgbClr val="FFFF00"/>
                </a:solidFill>
              </a:rPr>
              <a:t> Non-</a:t>
            </a:r>
            <a:r>
              <a:rPr lang="pt-PT" dirty="0" err="1">
                <a:solidFill>
                  <a:srgbClr val="FFFF00"/>
                </a:solidFill>
              </a:rPr>
              <a:t>Monotonic</a:t>
            </a:r>
            <a:r>
              <a:rPr lang="pt-PT" dirty="0">
                <a:solidFill>
                  <a:srgbClr val="FFFF00"/>
                </a:solidFill>
              </a:rPr>
              <a:t> </a:t>
            </a:r>
            <a:r>
              <a:rPr lang="pt-PT" dirty="0" err="1">
                <a:solidFill>
                  <a:srgbClr val="FFFF00"/>
                </a:solidFill>
              </a:rPr>
              <a:t>Logic</a:t>
            </a:r>
            <a:endParaRPr lang="pt-PT" dirty="0">
              <a:solidFill>
                <a:srgbClr val="FFFF00"/>
              </a:solidFill>
            </a:endParaRPr>
          </a:p>
          <a:p>
            <a:r>
              <a:rPr lang="pt-PT" dirty="0">
                <a:solidFill>
                  <a:srgbClr val="FFFF00"/>
                </a:solidFill>
              </a:rPr>
              <a:t> </a:t>
            </a:r>
            <a:r>
              <a:rPr lang="pt-PT" dirty="0" err="1">
                <a:solidFill>
                  <a:srgbClr val="FFFF00"/>
                </a:solidFill>
              </a:rPr>
              <a:t>Defeseable</a:t>
            </a:r>
            <a:r>
              <a:rPr lang="pt-PT" dirty="0">
                <a:solidFill>
                  <a:srgbClr val="FFFF00"/>
                </a:solidFill>
              </a:rPr>
              <a:t> </a:t>
            </a:r>
            <a:r>
              <a:rPr lang="pt-PT" dirty="0" err="1">
                <a:solidFill>
                  <a:srgbClr val="FFFF00"/>
                </a:solidFill>
              </a:rPr>
              <a:t>Logic</a:t>
            </a:r>
            <a:endParaRPr lang="pt-PT" dirty="0">
              <a:solidFill>
                <a:srgbClr val="FFFF00"/>
              </a:solidFill>
            </a:endParaRPr>
          </a:p>
          <a:p>
            <a:r>
              <a:rPr lang="pt-PT" dirty="0">
                <a:solidFill>
                  <a:srgbClr val="FFFF00"/>
                </a:solidFill>
              </a:rPr>
              <a:t> Modal </a:t>
            </a:r>
            <a:r>
              <a:rPr lang="pt-PT" dirty="0" err="1">
                <a:solidFill>
                  <a:srgbClr val="FFFF00"/>
                </a:solidFill>
              </a:rPr>
              <a:t>Logic</a:t>
            </a:r>
            <a:endParaRPr lang="pt-PT" dirty="0">
              <a:solidFill>
                <a:srgbClr val="FFFF00"/>
              </a:solidFill>
            </a:endParaRPr>
          </a:p>
          <a:p>
            <a:r>
              <a:rPr lang="pt-PT" dirty="0">
                <a:solidFill>
                  <a:srgbClr val="FFFF00"/>
                </a:solidFill>
              </a:rPr>
              <a:t> Game </a:t>
            </a:r>
            <a:r>
              <a:rPr lang="pt-PT" dirty="0" err="1">
                <a:solidFill>
                  <a:srgbClr val="FFFF00"/>
                </a:solidFill>
              </a:rPr>
              <a:t>Theory</a:t>
            </a:r>
            <a:endParaRPr lang="pt-PT" dirty="0">
              <a:solidFill>
                <a:srgbClr val="FFFF00"/>
              </a:solidFill>
            </a:endParaRPr>
          </a:p>
          <a:p>
            <a:r>
              <a:rPr lang="pt-PT" dirty="0">
                <a:solidFill>
                  <a:srgbClr val="FFFF00"/>
                </a:solidFill>
              </a:rPr>
              <a:t> </a:t>
            </a:r>
            <a:r>
              <a:rPr lang="pt-PT" dirty="0" err="1">
                <a:solidFill>
                  <a:srgbClr val="FFFF00"/>
                </a:solidFill>
              </a:rPr>
              <a:t>Argumentation</a:t>
            </a:r>
            <a:endParaRPr lang="pt-PT" dirty="0">
              <a:solidFill>
                <a:srgbClr val="FFFF00"/>
              </a:solidFill>
            </a:endParaRPr>
          </a:p>
          <a:p>
            <a:r>
              <a:rPr lang="pt-PT" dirty="0">
                <a:solidFill>
                  <a:srgbClr val="FFFF00"/>
                </a:solidFill>
              </a:rPr>
              <a:t> </a:t>
            </a:r>
            <a:r>
              <a:rPr lang="pt-PT" dirty="0" err="1">
                <a:solidFill>
                  <a:srgbClr val="FFFF00"/>
                </a:solidFill>
              </a:rPr>
              <a:t>Others</a:t>
            </a:r>
            <a:r>
              <a:rPr lang="pt-PT" dirty="0">
                <a:solidFill>
                  <a:srgbClr val="FFFF00"/>
                </a:solidFill>
              </a:rPr>
              <a:t> </a:t>
            </a:r>
          </a:p>
        </p:txBody>
      </p:sp>
      <p:sp>
        <p:nvSpPr>
          <p:cNvPr id="30" name="Chaveta à esquerda 24">
            <a:extLst>
              <a:ext uri="{FF2B5EF4-FFF2-40B4-BE49-F238E27FC236}">
                <a16:creationId xmlns:a16="http://schemas.microsoft.com/office/drawing/2014/main" id="{CF89A76D-09AF-484C-96BD-D9F93D074273}"/>
              </a:ext>
            </a:extLst>
          </p:cNvPr>
          <p:cNvSpPr/>
          <p:nvPr/>
        </p:nvSpPr>
        <p:spPr bwMode="auto">
          <a:xfrm flipH="1">
            <a:off x="2830225" y="2006378"/>
            <a:ext cx="228887" cy="1766998"/>
          </a:xfrm>
          <a:prstGeom prst="leftBrace">
            <a:avLst>
              <a:gd name="adj1" fmla="val 114155"/>
              <a:gd name="adj2" fmla="val 50000"/>
            </a:avLst>
          </a:prstGeom>
          <a:ln>
            <a:solidFill>
              <a:schemeClr val="accent5">
                <a:lumMod val="60000"/>
                <a:lumOff val="40000"/>
              </a:schemeClr>
            </a:solidFill>
            <a:headEnd type="none" w="med" len="med"/>
            <a:tailEnd type="none" w="med" len="med"/>
          </a:ln>
        </p:spPr>
        <p:style>
          <a:lnRef idx="3">
            <a:schemeClr val="accent3"/>
          </a:lnRef>
          <a:fillRef idx="0">
            <a:schemeClr val="accent3"/>
          </a:fillRef>
          <a:effectRef idx="2">
            <a:schemeClr val="accent3"/>
          </a:effectRef>
          <a:fontRef idx="minor">
            <a:schemeClr val="tx1"/>
          </a:fontRef>
        </p:style>
        <p:txBody>
          <a:bodyPr vert="horz" wrap="square" lIns="91440" tIns="45720" rIns="91440" bIns="45720" numCol="1" rtlCol="0" anchor="t" anchorCtr="0" compatLnSpc="1">
            <a:prstTxWarp prst="textNoShape">
              <a:avLst/>
            </a:prstTxWarp>
          </a:bodyPr>
          <a:lstStyle/>
          <a:p>
            <a:endParaRPr lang="pt-PT" b="1">
              <a:ln w="18000">
                <a:solidFill>
                  <a:srgbClr val="3333CC">
                    <a:satMod val="140000"/>
                  </a:srgbClr>
                </a:solidFill>
                <a:prstDash val="solid"/>
                <a:miter lim="800000"/>
              </a:ln>
              <a:noFill/>
              <a:effectLst>
                <a:outerShdw blurRad="25500" dist="23000" dir="7020000" algn="tl">
                  <a:srgbClr val="000000">
                    <a:alpha val="50000"/>
                  </a:srgbClr>
                </a:outerShdw>
              </a:effectLst>
            </a:endParaRPr>
          </a:p>
        </p:txBody>
      </p:sp>
      <p:sp>
        <p:nvSpPr>
          <p:cNvPr id="33" name="CaixaDeTexto 26">
            <a:extLst>
              <a:ext uri="{FF2B5EF4-FFF2-40B4-BE49-F238E27FC236}">
                <a16:creationId xmlns:a16="http://schemas.microsoft.com/office/drawing/2014/main" id="{A3EA8FDD-1891-4CCD-9FCB-1F94FC734082}"/>
              </a:ext>
            </a:extLst>
          </p:cNvPr>
          <p:cNvSpPr txBox="1"/>
          <p:nvPr/>
        </p:nvSpPr>
        <p:spPr>
          <a:xfrm>
            <a:off x="384602" y="2115666"/>
            <a:ext cx="3061212" cy="1600438"/>
          </a:xfrm>
          <a:prstGeom prst="rect">
            <a:avLst/>
          </a:prstGeom>
          <a:noFill/>
        </p:spPr>
        <p:txBody>
          <a:bodyPr wrap="square" rtlCol="0">
            <a:spAutoFit/>
          </a:bodyPr>
          <a:lstStyle>
            <a:defPPr>
              <a:defRPr lang="en-US"/>
            </a:defPPr>
            <a:lvl1pPr>
              <a:buClr>
                <a:srgbClr val="FFFFFF"/>
              </a:buClr>
              <a:buFont typeface="Arial" pitchFamily="34" charset="0"/>
              <a:buChar char="•"/>
              <a:defRPr sz="1400">
                <a:solidFill>
                  <a:srgbClr val="FFFFFF">
                    <a:lumMod val="75000"/>
                  </a:srgbClr>
                </a:solidFill>
              </a:defRPr>
            </a:lvl1pPr>
          </a:lstStyle>
          <a:p>
            <a:r>
              <a:rPr lang="en-GB" dirty="0"/>
              <a:t>Belief Bases</a:t>
            </a:r>
          </a:p>
          <a:p>
            <a:r>
              <a:rPr lang="en-GB" dirty="0"/>
              <a:t>Iteration</a:t>
            </a:r>
          </a:p>
          <a:p>
            <a:r>
              <a:rPr lang="pt-PT" dirty="0" err="1"/>
              <a:t>Multiple</a:t>
            </a:r>
            <a:r>
              <a:rPr lang="pt-PT" dirty="0"/>
              <a:t> </a:t>
            </a:r>
            <a:r>
              <a:rPr lang="pt-PT" dirty="0" err="1"/>
              <a:t>Change</a:t>
            </a:r>
            <a:endParaRPr lang="en-GB" dirty="0"/>
          </a:p>
          <a:p>
            <a:r>
              <a:rPr lang="en-GB" dirty="0"/>
              <a:t>Probability and possibility</a:t>
            </a:r>
          </a:p>
          <a:p>
            <a:r>
              <a:rPr lang="en-GB" dirty="0"/>
              <a:t>Ranking</a:t>
            </a:r>
          </a:p>
          <a:p>
            <a:r>
              <a:rPr lang="en-GB" dirty="0"/>
              <a:t>Extension on the language</a:t>
            </a:r>
          </a:p>
          <a:p>
            <a:r>
              <a:rPr lang="en-GB" dirty="0"/>
              <a:t>Others </a:t>
            </a:r>
          </a:p>
        </p:txBody>
      </p:sp>
      <p:sp>
        <p:nvSpPr>
          <p:cNvPr id="34" name="CaixaDeTexto 35">
            <a:extLst>
              <a:ext uri="{FF2B5EF4-FFF2-40B4-BE49-F238E27FC236}">
                <a16:creationId xmlns:a16="http://schemas.microsoft.com/office/drawing/2014/main" id="{ADC15258-CFDA-48B1-A307-E0EF35526F61}"/>
              </a:ext>
            </a:extLst>
          </p:cNvPr>
          <p:cNvSpPr txBox="1"/>
          <p:nvPr/>
        </p:nvSpPr>
        <p:spPr>
          <a:xfrm>
            <a:off x="1281803" y="4945734"/>
            <a:ext cx="3302681" cy="1600438"/>
          </a:xfrm>
          <a:prstGeom prst="rect">
            <a:avLst/>
          </a:prstGeom>
          <a:noFill/>
        </p:spPr>
        <p:txBody>
          <a:bodyPr wrap="square" rtlCol="0">
            <a:spAutoFit/>
          </a:bodyPr>
          <a:lstStyle>
            <a:defPPr>
              <a:defRPr lang="en-US"/>
            </a:defPPr>
            <a:lvl1pPr>
              <a:buClr>
                <a:srgbClr val="FFFFFF"/>
              </a:buClr>
              <a:buFont typeface="Arial" pitchFamily="34" charset="0"/>
              <a:buChar char="•"/>
              <a:defRPr sz="1400">
                <a:solidFill>
                  <a:srgbClr val="FFFFFF">
                    <a:lumMod val="75000"/>
                  </a:srgbClr>
                </a:solidFill>
              </a:defRPr>
            </a:lvl1pPr>
          </a:lstStyle>
          <a:p>
            <a:r>
              <a:rPr lang="pt-PT" dirty="0" err="1"/>
              <a:t>Update</a:t>
            </a:r>
            <a:endParaRPr lang="pt-PT" dirty="0"/>
          </a:p>
          <a:p>
            <a:r>
              <a:rPr lang="pt-PT" dirty="0"/>
              <a:t>Non-</a:t>
            </a:r>
            <a:r>
              <a:rPr lang="pt-PT" dirty="0" err="1"/>
              <a:t>Priorityzed</a:t>
            </a:r>
            <a:r>
              <a:rPr lang="pt-PT" dirty="0"/>
              <a:t> </a:t>
            </a:r>
            <a:r>
              <a:rPr lang="pt-PT" dirty="0" err="1"/>
              <a:t>Change</a:t>
            </a:r>
            <a:endParaRPr lang="pt-PT" dirty="0"/>
          </a:p>
          <a:p>
            <a:r>
              <a:rPr lang="pt-PT" dirty="0" err="1"/>
              <a:t>Withdrawal</a:t>
            </a:r>
            <a:r>
              <a:rPr lang="pt-PT" dirty="0"/>
              <a:t> </a:t>
            </a:r>
            <a:r>
              <a:rPr lang="pt-PT" dirty="0" err="1"/>
              <a:t>Functions</a:t>
            </a:r>
            <a:endParaRPr lang="pt-PT" dirty="0"/>
          </a:p>
          <a:p>
            <a:r>
              <a:rPr lang="pt-PT" dirty="0" err="1"/>
              <a:t>Change</a:t>
            </a:r>
            <a:r>
              <a:rPr lang="pt-PT" dirty="0"/>
              <a:t> in </a:t>
            </a:r>
            <a:r>
              <a:rPr lang="pt-PT" dirty="0" err="1"/>
              <a:t>the</a:t>
            </a:r>
            <a:r>
              <a:rPr lang="pt-PT" dirty="0"/>
              <a:t> </a:t>
            </a:r>
            <a:r>
              <a:rPr lang="pt-PT" dirty="0" err="1"/>
              <a:t>strenght</a:t>
            </a:r>
            <a:r>
              <a:rPr lang="pt-PT" dirty="0"/>
              <a:t>  of </a:t>
            </a:r>
            <a:r>
              <a:rPr lang="pt-PT" dirty="0" err="1"/>
              <a:t>belief</a:t>
            </a:r>
            <a:endParaRPr lang="pt-PT" dirty="0"/>
          </a:p>
          <a:p>
            <a:r>
              <a:rPr lang="pt-PT" dirty="0" err="1"/>
              <a:t>Abductive</a:t>
            </a:r>
            <a:r>
              <a:rPr lang="pt-PT" dirty="0"/>
              <a:t> </a:t>
            </a:r>
            <a:r>
              <a:rPr lang="pt-PT" dirty="0" err="1"/>
              <a:t>Models</a:t>
            </a:r>
            <a:endParaRPr lang="pt-PT" dirty="0"/>
          </a:p>
          <a:p>
            <a:r>
              <a:rPr lang="pt-PT" dirty="0" err="1"/>
              <a:t>Merging</a:t>
            </a:r>
            <a:endParaRPr lang="pt-PT" dirty="0"/>
          </a:p>
          <a:p>
            <a:r>
              <a:rPr lang="pt-PT" dirty="0" err="1"/>
              <a:t>Others</a:t>
            </a:r>
            <a:r>
              <a:rPr lang="pt-PT" dirty="0"/>
              <a:t> </a:t>
            </a:r>
          </a:p>
        </p:txBody>
      </p:sp>
      <p:sp>
        <p:nvSpPr>
          <p:cNvPr id="35" name="Chaveta à esquerda 32">
            <a:extLst>
              <a:ext uri="{FF2B5EF4-FFF2-40B4-BE49-F238E27FC236}">
                <a16:creationId xmlns:a16="http://schemas.microsoft.com/office/drawing/2014/main" id="{5B02C1FE-82C0-413A-8F14-528D7345D2DF}"/>
              </a:ext>
            </a:extLst>
          </p:cNvPr>
          <p:cNvSpPr/>
          <p:nvPr/>
        </p:nvSpPr>
        <p:spPr bwMode="auto">
          <a:xfrm flipH="1">
            <a:off x="4365629" y="4877544"/>
            <a:ext cx="218855" cy="1668628"/>
          </a:xfrm>
          <a:prstGeom prst="leftBrace">
            <a:avLst>
              <a:gd name="adj1" fmla="val 114155"/>
              <a:gd name="adj2" fmla="val 50000"/>
            </a:avLst>
          </a:prstGeom>
          <a:ln>
            <a:solidFill>
              <a:schemeClr val="accent5">
                <a:lumMod val="60000"/>
                <a:lumOff val="40000"/>
              </a:schemeClr>
            </a:solidFill>
            <a:headEnd type="none" w="med" len="med"/>
            <a:tailEnd type="none" w="med" len="med"/>
          </a:ln>
        </p:spPr>
        <p:style>
          <a:lnRef idx="3">
            <a:schemeClr val="accent3"/>
          </a:lnRef>
          <a:fillRef idx="0">
            <a:schemeClr val="accent3"/>
          </a:fillRef>
          <a:effectRef idx="2">
            <a:schemeClr val="accent3"/>
          </a:effectRef>
          <a:fontRef idx="minor">
            <a:schemeClr val="tx1"/>
          </a:fontRef>
        </p:style>
        <p:txBody>
          <a:bodyPr vert="horz" wrap="square" lIns="91440" tIns="45720" rIns="91440" bIns="45720" numCol="1" rtlCol="0" anchor="t" anchorCtr="0" compatLnSpc="1">
            <a:prstTxWarp prst="textNoShape">
              <a:avLst/>
            </a:prstTxWarp>
          </a:bodyPr>
          <a:lstStyle/>
          <a:p>
            <a:endParaRPr lang="pt-PT" b="1">
              <a:ln w="18000">
                <a:solidFill>
                  <a:srgbClr val="3333CC">
                    <a:satMod val="140000"/>
                  </a:srgbClr>
                </a:solidFill>
                <a:prstDash val="solid"/>
                <a:miter lim="800000"/>
              </a:ln>
              <a:noFill/>
              <a:effectLst>
                <a:outerShdw blurRad="25500" dist="23000" dir="7020000" algn="tl">
                  <a:srgbClr val="000000">
                    <a:alpha val="50000"/>
                  </a:srgbClr>
                </a:outerShdw>
              </a:effectLst>
            </a:endParaRPr>
          </a:p>
        </p:txBody>
      </p:sp>
      <p:sp>
        <p:nvSpPr>
          <p:cNvPr id="36" name="Chaveta à esquerda 21">
            <a:extLst>
              <a:ext uri="{FF2B5EF4-FFF2-40B4-BE49-F238E27FC236}">
                <a16:creationId xmlns:a16="http://schemas.microsoft.com/office/drawing/2014/main" id="{B54F8432-A4D4-4A3C-B3E6-1C7940FBC9B5}"/>
              </a:ext>
            </a:extLst>
          </p:cNvPr>
          <p:cNvSpPr/>
          <p:nvPr/>
        </p:nvSpPr>
        <p:spPr bwMode="auto">
          <a:xfrm>
            <a:off x="7661173" y="358183"/>
            <a:ext cx="174258" cy="1569660"/>
          </a:xfrm>
          <a:prstGeom prst="leftBrace">
            <a:avLst>
              <a:gd name="adj1" fmla="val 114155"/>
              <a:gd name="adj2" fmla="val 50000"/>
            </a:avLst>
          </a:prstGeom>
          <a:ln>
            <a:solidFill>
              <a:schemeClr val="accent5">
                <a:lumMod val="60000"/>
                <a:lumOff val="40000"/>
              </a:schemeClr>
            </a:solidFill>
            <a:headEnd type="none" w="med" len="med"/>
            <a:tailEnd type="none" w="med" len="med"/>
          </a:ln>
        </p:spPr>
        <p:style>
          <a:lnRef idx="3">
            <a:schemeClr val="accent3"/>
          </a:lnRef>
          <a:fillRef idx="0">
            <a:schemeClr val="accent3"/>
          </a:fillRef>
          <a:effectRef idx="2">
            <a:schemeClr val="accent3"/>
          </a:effectRef>
          <a:fontRef idx="minor">
            <a:schemeClr val="tx1"/>
          </a:fontRef>
        </p:style>
        <p:txBody>
          <a:bodyPr vert="horz" wrap="square" lIns="91440" tIns="45720" rIns="91440" bIns="45720" numCol="1" rtlCol="0" anchor="t" anchorCtr="0" compatLnSpc="1">
            <a:prstTxWarp prst="textNoShape">
              <a:avLst/>
            </a:prstTxWarp>
          </a:bodyPr>
          <a:lstStyle/>
          <a:p>
            <a:endParaRPr lang="pt-PT" b="1">
              <a:ln w="18000">
                <a:solidFill>
                  <a:srgbClr val="3333CC">
                    <a:satMod val="140000"/>
                  </a:srgbClr>
                </a:solidFill>
                <a:prstDash val="solid"/>
                <a:miter lim="800000"/>
              </a:ln>
              <a:solidFill>
                <a:schemeClr val="accent1"/>
              </a:solidFill>
              <a:effectLst>
                <a:outerShdw blurRad="25500" dist="23000" dir="7020000" algn="tl">
                  <a:srgbClr val="000000">
                    <a:alpha val="50000"/>
                  </a:srgbClr>
                </a:outerShdw>
              </a:effectLst>
            </a:endParaRPr>
          </a:p>
        </p:txBody>
      </p:sp>
      <p:sp>
        <p:nvSpPr>
          <p:cNvPr id="38" name="CaixaDeTexto 23">
            <a:extLst>
              <a:ext uri="{FF2B5EF4-FFF2-40B4-BE49-F238E27FC236}">
                <a16:creationId xmlns:a16="http://schemas.microsoft.com/office/drawing/2014/main" id="{F9D2C541-DBB2-4773-AE9D-89CC889A8FE6}"/>
              </a:ext>
            </a:extLst>
          </p:cNvPr>
          <p:cNvSpPr txBox="1"/>
          <p:nvPr/>
        </p:nvSpPr>
        <p:spPr>
          <a:xfrm>
            <a:off x="7835431" y="450515"/>
            <a:ext cx="3816356" cy="1384995"/>
          </a:xfrm>
          <a:prstGeom prst="rect">
            <a:avLst/>
          </a:prstGeom>
          <a:noFill/>
        </p:spPr>
        <p:txBody>
          <a:bodyPr wrap="square" rtlCol="0">
            <a:spAutoFit/>
          </a:bodyPr>
          <a:lstStyle>
            <a:defPPr>
              <a:defRPr lang="en-US"/>
            </a:defPPr>
            <a:lvl1pPr>
              <a:buClr>
                <a:srgbClr val="FFFFFF"/>
              </a:buClr>
              <a:buFont typeface="Arial" pitchFamily="34" charset="0"/>
              <a:buChar char="•"/>
              <a:defRPr sz="1400">
                <a:solidFill>
                  <a:srgbClr val="FFFFFF">
                    <a:lumMod val="75000"/>
                  </a:srgbClr>
                </a:solidFill>
              </a:defRPr>
            </a:lvl1pPr>
          </a:lstStyle>
          <a:p>
            <a:r>
              <a:rPr lang="pt-PT" dirty="0"/>
              <a:t> </a:t>
            </a:r>
            <a:r>
              <a:rPr lang="pt-PT" dirty="0" err="1"/>
              <a:t>Foundations</a:t>
            </a:r>
            <a:endParaRPr lang="pt-PT" dirty="0"/>
          </a:p>
          <a:p>
            <a:r>
              <a:rPr lang="pt-PT" dirty="0"/>
              <a:t> </a:t>
            </a:r>
            <a:r>
              <a:rPr lang="pt-PT" dirty="0" err="1"/>
              <a:t>Recovery</a:t>
            </a:r>
            <a:endParaRPr lang="pt-PT" dirty="0"/>
          </a:p>
          <a:p>
            <a:r>
              <a:rPr lang="pt-PT" dirty="0"/>
              <a:t> </a:t>
            </a:r>
            <a:r>
              <a:rPr lang="pt-PT" dirty="0" err="1"/>
              <a:t>Success</a:t>
            </a:r>
            <a:endParaRPr lang="pt-PT" dirty="0"/>
          </a:p>
          <a:p>
            <a:r>
              <a:rPr lang="pt-PT" dirty="0"/>
              <a:t> </a:t>
            </a:r>
            <a:r>
              <a:rPr lang="pt-PT" dirty="0" err="1"/>
              <a:t>The</a:t>
            </a:r>
            <a:r>
              <a:rPr lang="pt-PT" dirty="0"/>
              <a:t> use of </a:t>
            </a:r>
            <a:r>
              <a:rPr lang="pt-PT" dirty="0" err="1"/>
              <a:t>Belief</a:t>
            </a:r>
            <a:r>
              <a:rPr lang="pt-PT" dirty="0"/>
              <a:t> Sets</a:t>
            </a:r>
          </a:p>
          <a:p>
            <a:r>
              <a:rPr lang="pt-PT" dirty="0"/>
              <a:t> </a:t>
            </a:r>
            <a:r>
              <a:rPr lang="pt-PT" dirty="0" err="1"/>
              <a:t>Lack</a:t>
            </a:r>
            <a:r>
              <a:rPr lang="pt-PT" dirty="0"/>
              <a:t> of </a:t>
            </a:r>
            <a:r>
              <a:rPr lang="pt-PT" dirty="0" err="1"/>
              <a:t>Information</a:t>
            </a:r>
            <a:r>
              <a:rPr lang="pt-PT" dirty="0"/>
              <a:t> in </a:t>
            </a:r>
            <a:r>
              <a:rPr lang="pt-PT" dirty="0" err="1"/>
              <a:t>the</a:t>
            </a:r>
            <a:r>
              <a:rPr lang="pt-PT" dirty="0"/>
              <a:t>  </a:t>
            </a:r>
            <a:r>
              <a:rPr lang="pt-PT" dirty="0" err="1"/>
              <a:t>belief</a:t>
            </a:r>
            <a:r>
              <a:rPr lang="pt-PT" dirty="0"/>
              <a:t> sets</a:t>
            </a:r>
          </a:p>
          <a:p>
            <a:r>
              <a:rPr lang="pt-PT" dirty="0"/>
              <a:t> </a:t>
            </a:r>
            <a:r>
              <a:rPr lang="pt-PT" dirty="0" err="1"/>
              <a:t>Others</a:t>
            </a:r>
            <a:r>
              <a:rPr lang="pt-PT" dirty="0"/>
              <a:t> </a:t>
            </a:r>
          </a:p>
        </p:txBody>
      </p:sp>
    </p:spTree>
    <p:extLst>
      <p:ext uri="{BB962C8B-B14F-4D97-AF65-F5344CB8AC3E}">
        <p14:creationId xmlns:p14="http://schemas.microsoft.com/office/powerpoint/2010/main" val="26743146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upo 33"/>
          <p:cNvGrpSpPr/>
          <p:nvPr/>
        </p:nvGrpSpPr>
        <p:grpSpPr>
          <a:xfrm>
            <a:off x="4738465" y="1550444"/>
            <a:ext cx="3739547" cy="3562764"/>
            <a:chOff x="3214464" y="1550444"/>
            <a:chExt cx="3739547" cy="3562764"/>
          </a:xfrm>
        </p:grpSpPr>
        <p:grpSp>
          <p:nvGrpSpPr>
            <p:cNvPr id="3" name="Grupo 21"/>
            <p:cNvGrpSpPr/>
            <p:nvPr/>
          </p:nvGrpSpPr>
          <p:grpSpPr>
            <a:xfrm>
              <a:off x="3214464" y="1550444"/>
              <a:ext cx="3733800" cy="3560400"/>
              <a:chOff x="2782416" y="1550444"/>
              <a:chExt cx="3733800" cy="3560400"/>
            </a:xfrm>
          </p:grpSpPr>
          <p:sp>
            <p:nvSpPr>
              <p:cNvPr id="13" name="Regular Pentagon 33"/>
              <p:cNvSpPr/>
              <p:nvPr/>
            </p:nvSpPr>
            <p:spPr>
              <a:xfrm>
                <a:off x="2782416" y="1550444"/>
                <a:ext cx="3733800" cy="3560400"/>
              </a:xfrm>
              <a:prstGeom prst="pentagon">
                <a:avLst/>
              </a:prstGeom>
              <a:ln w="3175">
                <a:solidFill>
                  <a:schemeClr val="bg2">
                    <a:lumMod val="20000"/>
                    <a:lumOff val="80000"/>
                  </a:schemeClr>
                </a:solidFill>
              </a:ln>
              <a:effectLst>
                <a:glow rad="228600">
                  <a:schemeClr val="bg2">
                    <a:lumMod val="20000"/>
                    <a:lumOff val="80000"/>
                    <a:alpha val="40000"/>
                  </a:schemeClr>
                </a:glow>
              </a:effectLst>
            </p:spPr>
            <p:style>
              <a:lnRef idx="1">
                <a:schemeClr val="accent1"/>
              </a:lnRef>
              <a:fillRef idx="1002">
                <a:schemeClr val="lt2"/>
              </a:fillRef>
              <a:effectRef idx="2">
                <a:schemeClr val="accent1"/>
              </a:effectRef>
              <a:fontRef idx="minor">
                <a:schemeClr val="lt1"/>
              </a:fontRef>
            </p:style>
            <p:txBody>
              <a:bodyPr rtlCol="0" anchor="ctr"/>
              <a:lstStyle/>
              <a:p>
                <a:pPr algn="ctr"/>
                <a:endParaRPr lang="en-US" b="1" dirty="0">
                  <a:ln w="12700">
                    <a:solidFill>
                      <a:srgbClr val="000000">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endParaRPr>
              </a:p>
            </p:txBody>
          </p:sp>
          <p:sp>
            <p:nvSpPr>
              <p:cNvPr id="14" name="Regular Pentagon 43"/>
              <p:cNvSpPr>
                <a:spLocks noChangeAspect="1"/>
              </p:cNvSpPr>
              <p:nvPr/>
            </p:nvSpPr>
            <p:spPr>
              <a:xfrm>
                <a:off x="3415662" y="2239303"/>
                <a:ext cx="2426970" cy="2314260"/>
              </a:xfrm>
              <a:prstGeom prst="pentagon">
                <a:avLst/>
              </a:prstGeom>
            </p:spPr>
            <p:style>
              <a:lnRef idx="1">
                <a:schemeClr val="dk1"/>
              </a:lnRef>
              <a:fillRef idx="1002">
                <a:schemeClr val="lt2"/>
              </a:fillRef>
              <a:effectRef idx="1">
                <a:schemeClr val="dk1"/>
              </a:effectRef>
              <a:fontRef idx="minor">
                <a:schemeClr val="dk1"/>
              </a:fontRef>
            </p:style>
            <p:txBody>
              <a:bodyPr rtlCol="0" anchor="ctr"/>
              <a:lstStyle/>
              <a:p>
                <a:pPr algn="ctr"/>
                <a:endParaRPr lang="en-US" dirty="0">
                  <a:solidFill>
                    <a:srgbClr val="000000"/>
                  </a:solidFill>
                </a:endParaRPr>
              </a:p>
            </p:txBody>
          </p:sp>
          <p:sp>
            <p:nvSpPr>
              <p:cNvPr id="15" name="Regular Pentagon 44"/>
              <p:cNvSpPr>
                <a:spLocks noChangeAspect="1"/>
              </p:cNvSpPr>
              <p:nvPr/>
            </p:nvSpPr>
            <p:spPr>
              <a:xfrm>
                <a:off x="4069077" y="2925201"/>
                <a:ext cx="1120140" cy="1068120"/>
              </a:xfrm>
              <a:prstGeom prst="pentagon">
                <a:avLst/>
              </a:prstGeom>
            </p:spPr>
            <p:style>
              <a:lnRef idx="1">
                <a:schemeClr val="dk1"/>
              </a:lnRef>
              <a:fillRef idx="1002">
                <a:schemeClr val="lt2"/>
              </a:fillRef>
              <a:effectRef idx="1">
                <a:schemeClr val="dk1"/>
              </a:effectRef>
              <a:fontRef idx="minor">
                <a:schemeClr val="dk1"/>
              </a:fontRef>
            </p:style>
            <p:txBody>
              <a:bodyPr rtlCol="0" anchor="ctr"/>
              <a:lstStyle/>
              <a:p>
                <a:pPr algn="ctr"/>
                <a:endParaRPr lang="en-US" dirty="0">
                  <a:solidFill>
                    <a:srgbClr val="000000"/>
                  </a:solidFill>
                </a:endParaRPr>
              </a:p>
            </p:txBody>
          </p:sp>
        </p:grpSp>
        <p:grpSp>
          <p:nvGrpSpPr>
            <p:cNvPr id="4" name="Group 45"/>
            <p:cNvGrpSpPr/>
            <p:nvPr/>
          </p:nvGrpSpPr>
          <p:grpSpPr>
            <a:xfrm>
              <a:off x="3226340" y="1556794"/>
              <a:ext cx="3727671" cy="3556414"/>
              <a:chOff x="2794292" y="1556794"/>
              <a:chExt cx="3727671" cy="3556414"/>
            </a:xfrm>
          </p:grpSpPr>
          <p:cxnSp>
            <p:nvCxnSpPr>
              <p:cNvPr id="17" name="Straight Connector 26"/>
              <p:cNvCxnSpPr/>
              <p:nvPr/>
            </p:nvCxnSpPr>
            <p:spPr>
              <a:xfrm rot="16200000" flipH="1">
                <a:off x="3669804" y="2530996"/>
                <a:ext cx="1948406" cy="1"/>
              </a:xfrm>
              <a:prstGeom prst="line">
                <a:avLst/>
              </a:prstGeom>
              <a:ln/>
            </p:spPr>
            <p:style>
              <a:lnRef idx="2">
                <a:schemeClr val="accent6"/>
              </a:lnRef>
              <a:fillRef idx="0">
                <a:schemeClr val="accent6"/>
              </a:fillRef>
              <a:effectRef idx="1">
                <a:schemeClr val="accent6"/>
              </a:effectRef>
              <a:fontRef idx="minor">
                <a:schemeClr val="tx1"/>
              </a:fontRef>
            </p:style>
          </p:cxnSp>
          <p:cxnSp>
            <p:nvCxnSpPr>
              <p:cNvPr id="18" name="Straight Connector 34"/>
              <p:cNvCxnSpPr/>
              <p:nvPr/>
            </p:nvCxnSpPr>
            <p:spPr>
              <a:xfrm flipH="1">
                <a:off x="4652153" y="2894699"/>
                <a:ext cx="1869810" cy="606309"/>
              </a:xfrm>
              <a:prstGeom prst="line">
                <a:avLst/>
              </a:prstGeom>
              <a:ln/>
            </p:spPr>
            <p:style>
              <a:lnRef idx="2">
                <a:schemeClr val="accent6"/>
              </a:lnRef>
              <a:fillRef idx="0">
                <a:schemeClr val="accent6"/>
              </a:fillRef>
              <a:effectRef idx="1">
                <a:schemeClr val="accent6"/>
              </a:effectRef>
              <a:fontRef idx="minor">
                <a:schemeClr val="tx1"/>
              </a:fontRef>
            </p:style>
          </p:cxnSp>
          <p:cxnSp>
            <p:nvCxnSpPr>
              <p:cNvPr id="19" name="Straight Connector 35"/>
              <p:cNvCxnSpPr/>
              <p:nvPr/>
            </p:nvCxnSpPr>
            <p:spPr>
              <a:xfrm rot="16200000" flipV="1">
                <a:off x="4417599" y="3714356"/>
                <a:ext cx="1595312" cy="1153995"/>
              </a:xfrm>
              <a:prstGeom prst="line">
                <a:avLst/>
              </a:prstGeom>
              <a:ln/>
            </p:spPr>
            <p:style>
              <a:lnRef idx="2">
                <a:schemeClr val="accent6"/>
              </a:lnRef>
              <a:fillRef idx="0">
                <a:schemeClr val="accent6"/>
              </a:fillRef>
              <a:effectRef idx="1">
                <a:schemeClr val="accent6"/>
              </a:effectRef>
              <a:fontRef idx="minor">
                <a:schemeClr val="tx1"/>
              </a:fontRef>
            </p:style>
          </p:cxnSp>
          <p:cxnSp>
            <p:nvCxnSpPr>
              <p:cNvPr id="20" name="Straight Connector 36"/>
              <p:cNvCxnSpPr/>
              <p:nvPr/>
            </p:nvCxnSpPr>
            <p:spPr>
              <a:xfrm rot="5400000" flipH="1" flipV="1">
                <a:off x="3264687" y="3738834"/>
                <a:ext cx="1602259" cy="1146490"/>
              </a:xfrm>
              <a:prstGeom prst="line">
                <a:avLst/>
              </a:prstGeom>
              <a:ln/>
            </p:spPr>
            <p:style>
              <a:lnRef idx="2">
                <a:schemeClr val="accent6"/>
              </a:lnRef>
              <a:fillRef idx="0">
                <a:schemeClr val="accent6"/>
              </a:fillRef>
              <a:effectRef idx="1">
                <a:schemeClr val="accent6"/>
              </a:effectRef>
              <a:fontRef idx="minor">
                <a:schemeClr val="tx1"/>
              </a:fontRef>
            </p:style>
          </p:cxnSp>
          <p:cxnSp>
            <p:nvCxnSpPr>
              <p:cNvPr id="21" name="Straight Connector 37"/>
              <p:cNvCxnSpPr/>
              <p:nvPr/>
            </p:nvCxnSpPr>
            <p:spPr>
              <a:xfrm>
                <a:off x="2794292" y="2915885"/>
                <a:ext cx="1849716" cy="585123"/>
              </a:xfrm>
              <a:prstGeom prst="line">
                <a:avLst/>
              </a:prstGeom>
              <a:ln/>
            </p:spPr>
            <p:style>
              <a:lnRef idx="2">
                <a:schemeClr val="accent6"/>
              </a:lnRef>
              <a:fillRef idx="0">
                <a:schemeClr val="accent6"/>
              </a:fillRef>
              <a:effectRef idx="1">
                <a:schemeClr val="accent6"/>
              </a:effectRef>
              <a:fontRef idx="minor">
                <a:schemeClr val="tx1"/>
              </a:fontRef>
            </p:style>
          </p:cxnSp>
        </p:grpSp>
      </p:grpSp>
      <p:sp>
        <p:nvSpPr>
          <p:cNvPr id="23" name="CaixaDeTexto 22"/>
          <p:cNvSpPr txBox="1"/>
          <p:nvPr/>
        </p:nvSpPr>
        <p:spPr>
          <a:xfrm>
            <a:off x="5694206" y="526610"/>
            <a:ext cx="1800200" cy="923330"/>
          </a:xfrm>
          <a:prstGeom prst="rect">
            <a:avLst/>
          </a:prstGeom>
          <a:noFill/>
        </p:spPr>
        <p:txBody>
          <a:bodyPr wrap="square" rtlCol="0">
            <a:spAutoFit/>
          </a:bodyPr>
          <a:lstStyle/>
          <a:p>
            <a:pPr algn="ctr"/>
            <a:r>
              <a:rPr lang="pt-PT" dirty="0" err="1">
                <a:solidFill>
                  <a:srgbClr val="FFFFFF">
                    <a:lumMod val="75000"/>
                  </a:srgbClr>
                </a:solidFill>
              </a:rPr>
              <a:t>Foundation</a:t>
            </a:r>
            <a:endParaRPr lang="pt-PT" dirty="0">
              <a:solidFill>
                <a:srgbClr val="FFFFFF">
                  <a:lumMod val="75000"/>
                </a:srgbClr>
              </a:solidFill>
            </a:endParaRPr>
          </a:p>
          <a:p>
            <a:pPr algn="ctr"/>
            <a:r>
              <a:rPr lang="pt-PT" dirty="0" err="1">
                <a:solidFill>
                  <a:srgbClr val="FFFFFF">
                    <a:lumMod val="75000"/>
                  </a:srgbClr>
                </a:solidFill>
              </a:rPr>
              <a:t>and</a:t>
            </a:r>
            <a:endParaRPr lang="pt-PT" dirty="0">
              <a:solidFill>
                <a:srgbClr val="FFFFFF">
                  <a:lumMod val="75000"/>
                </a:srgbClr>
              </a:solidFill>
            </a:endParaRPr>
          </a:p>
          <a:p>
            <a:pPr algn="ctr"/>
            <a:r>
              <a:rPr lang="pt-PT" dirty="0" err="1">
                <a:solidFill>
                  <a:srgbClr val="FFFFFF">
                    <a:lumMod val="75000"/>
                  </a:srgbClr>
                </a:solidFill>
              </a:rPr>
              <a:t>Criticisms</a:t>
            </a:r>
            <a:endParaRPr lang="pt-PT" dirty="0">
              <a:solidFill>
                <a:srgbClr val="FFFFFF">
                  <a:lumMod val="75000"/>
                </a:srgbClr>
              </a:solidFill>
            </a:endParaRPr>
          </a:p>
        </p:txBody>
      </p:sp>
      <p:sp>
        <p:nvSpPr>
          <p:cNvPr id="31" name="CaixaDeTexto 30"/>
          <p:cNvSpPr txBox="1"/>
          <p:nvPr/>
        </p:nvSpPr>
        <p:spPr>
          <a:xfrm>
            <a:off x="8373610" y="2544586"/>
            <a:ext cx="2426970" cy="923330"/>
          </a:xfrm>
          <a:prstGeom prst="rect">
            <a:avLst/>
          </a:prstGeom>
          <a:noFill/>
        </p:spPr>
        <p:txBody>
          <a:bodyPr wrap="square" rtlCol="0">
            <a:spAutoFit/>
          </a:bodyPr>
          <a:lstStyle/>
          <a:p>
            <a:pPr algn="ctr"/>
            <a:r>
              <a:rPr lang="pt-PT" dirty="0" err="1">
                <a:solidFill>
                  <a:srgbClr val="FFFF00"/>
                </a:solidFill>
              </a:rPr>
              <a:t>Computability</a:t>
            </a:r>
            <a:r>
              <a:rPr lang="pt-PT" dirty="0">
                <a:solidFill>
                  <a:srgbClr val="FFFF00"/>
                </a:solidFill>
              </a:rPr>
              <a:t> </a:t>
            </a:r>
          </a:p>
          <a:p>
            <a:pPr algn="ctr"/>
            <a:r>
              <a:rPr lang="pt-PT" dirty="0" err="1">
                <a:solidFill>
                  <a:srgbClr val="FFFF00"/>
                </a:solidFill>
              </a:rPr>
              <a:t>and</a:t>
            </a:r>
            <a:r>
              <a:rPr lang="pt-PT" dirty="0">
                <a:solidFill>
                  <a:srgbClr val="FFFF00"/>
                </a:solidFill>
              </a:rPr>
              <a:t> </a:t>
            </a:r>
            <a:r>
              <a:rPr lang="pt-PT">
                <a:solidFill>
                  <a:srgbClr val="FFFF00"/>
                </a:solidFill>
              </a:rPr>
              <a:t>Implementations</a:t>
            </a:r>
            <a:endParaRPr lang="pt-PT" dirty="0">
              <a:solidFill>
                <a:srgbClr val="FFFF00"/>
              </a:solidFill>
            </a:endParaRPr>
          </a:p>
        </p:txBody>
      </p:sp>
      <p:sp>
        <p:nvSpPr>
          <p:cNvPr id="32" name="CaixaDeTexto 31"/>
          <p:cNvSpPr txBox="1"/>
          <p:nvPr/>
        </p:nvSpPr>
        <p:spPr>
          <a:xfrm>
            <a:off x="6996316" y="5275713"/>
            <a:ext cx="1800200" cy="923330"/>
          </a:xfrm>
          <a:prstGeom prst="rect">
            <a:avLst/>
          </a:prstGeom>
          <a:noFill/>
        </p:spPr>
        <p:txBody>
          <a:bodyPr wrap="square" rtlCol="0">
            <a:spAutoFit/>
          </a:bodyPr>
          <a:lstStyle>
            <a:defPPr>
              <a:defRPr lang="en-US"/>
            </a:defPPr>
            <a:lvl1pPr algn="ctr">
              <a:defRPr>
                <a:solidFill>
                  <a:srgbClr val="FFFFFF">
                    <a:lumMod val="75000"/>
                  </a:srgbClr>
                </a:solidFill>
              </a:defRPr>
            </a:lvl1pPr>
          </a:lstStyle>
          <a:p>
            <a:r>
              <a:rPr lang="pt-PT" dirty="0" err="1"/>
              <a:t>Applications</a:t>
            </a:r>
            <a:endParaRPr lang="pt-PT" dirty="0"/>
          </a:p>
          <a:p>
            <a:r>
              <a:rPr lang="pt-PT" dirty="0" err="1"/>
              <a:t>and</a:t>
            </a:r>
            <a:endParaRPr lang="pt-PT" dirty="0"/>
          </a:p>
          <a:p>
            <a:r>
              <a:rPr lang="pt-PT" dirty="0" err="1"/>
              <a:t>Connections</a:t>
            </a:r>
            <a:endParaRPr lang="pt-PT" dirty="0"/>
          </a:p>
        </p:txBody>
      </p:sp>
      <p:sp>
        <p:nvSpPr>
          <p:cNvPr id="37" name="TextBox 51"/>
          <p:cNvSpPr txBox="1"/>
          <p:nvPr/>
        </p:nvSpPr>
        <p:spPr>
          <a:xfrm>
            <a:off x="184472" y="120544"/>
            <a:ext cx="2514600" cy="1569660"/>
          </a:xfrm>
          <a:prstGeom prst="rect">
            <a:avLst/>
          </a:prstGeom>
          <a:noFill/>
        </p:spPr>
        <p:txBody>
          <a:bodyPr wrap="square" rtlCol="0">
            <a:spAutoFit/>
          </a:bodyPr>
          <a:lstStyle/>
          <a:p>
            <a:pPr algn="ctr"/>
            <a:r>
              <a:rPr lang="en-US" sz="6000" dirty="0">
                <a:solidFill>
                  <a:srgbClr val="FFFF00"/>
                </a:solidFill>
              </a:rPr>
              <a:t>AGM</a:t>
            </a:r>
          </a:p>
          <a:p>
            <a:pPr algn="ctr"/>
            <a:r>
              <a:rPr lang="en-US" sz="3600" dirty="0">
                <a:solidFill>
                  <a:srgbClr val="FFFF00"/>
                </a:solidFill>
              </a:rPr>
              <a:t>35 years</a:t>
            </a:r>
          </a:p>
        </p:txBody>
      </p:sp>
      <p:sp>
        <p:nvSpPr>
          <p:cNvPr id="22" name="CaixaDeTexto 29"/>
          <p:cNvSpPr txBox="1"/>
          <p:nvPr/>
        </p:nvSpPr>
        <p:spPr>
          <a:xfrm>
            <a:off x="4548520" y="5414213"/>
            <a:ext cx="1800200" cy="646331"/>
          </a:xfrm>
          <a:prstGeom prst="rect">
            <a:avLst/>
          </a:prstGeom>
          <a:noFill/>
        </p:spPr>
        <p:txBody>
          <a:bodyPr wrap="square" rtlCol="0">
            <a:spAutoFit/>
          </a:bodyPr>
          <a:lstStyle>
            <a:defPPr>
              <a:defRPr lang="en-US"/>
            </a:defPPr>
            <a:lvl1pPr algn="ctr">
              <a:defRPr>
                <a:solidFill>
                  <a:srgbClr val="FFFFFF">
                    <a:lumMod val="75000"/>
                  </a:srgbClr>
                </a:solidFill>
              </a:defRPr>
            </a:lvl1pPr>
          </a:lstStyle>
          <a:p>
            <a:r>
              <a:rPr lang="pt-PT" dirty="0" err="1"/>
              <a:t>Alternative</a:t>
            </a:r>
            <a:r>
              <a:rPr lang="pt-PT" dirty="0"/>
              <a:t> </a:t>
            </a:r>
          </a:p>
          <a:p>
            <a:r>
              <a:rPr lang="pt-PT" dirty="0" err="1"/>
              <a:t>Operators</a:t>
            </a:r>
            <a:endParaRPr lang="pt-PT" dirty="0"/>
          </a:p>
        </p:txBody>
      </p:sp>
      <p:sp>
        <p:nvSpPr>
          <p:cNvPr id="24" name="CaixaDeTexto 28"/>
          <p:cNvSpPr txBox="1"/>
          <p:nvPr/>
        </p:nvSpPr>
        <p:spPr>
          <a:xfrm>
            <a:off x="2880604" y="2731219"/>
            <a:ext cx="1849716" cy="369332"/>
          </a:xfrm>
          <a:prstGeom prst="rect">
            <a:avLst/>
          </a:prstGeom>
          <a:noFill/>
        </p:spPr>
        <p:txBody>
          <a:bodyPr wrap="square" rtlCol="0">
            <a:spAutoFit/>
          </a:bodyPr>
          <a:lstStyle>
            <a:defPPr>
              <a:defRPr lang="en-US"/>
            </a:defPPr>
            <a:lvl1pPr algn="ctr">
              <a:defRPr>
                <a:solidFill>
                  <a:srgbClr val="FFFFFF">
                    <a:lumMod val="75000"/>
                  </a:srgbClr>
                </a:solidFill>
              </a:defRPr>
            </a:lvl1pPr>
          </a:lstStyle>
          <a:p>
            <a:r>
              <a:rPr lang="pt-PT" dirty="0" err="1"/>
              <a:t>Extensions</a:t>
            </a:r>
            <a:endParaRPr lang="pt-PT" dirty="0"/>
          </a:p>
        </p:txBody>
      </p:sp>
      <p:sp>
        <p:nvSpPr>
          <p:cNvPr id="5" name="Slide Number Placeholder 4">
            <a:extLst>
              <a:ext uri="{FF2B5EF4-FFF2-40B4-BE49-F238E27FC236}">
                <a16:creationId xmlns:a16="http://schemas.microsoft.com/office/drawing/2014/main" id="{53CEC8BB-E61C-4481-932B-28F982B24E0D}"/>
              </a:ext>
            </a:extLst>
          </p:cNvPr>
          <p:cNvSpPr>
            <a:spLocks noGrp="1"/>
          </p:cNvSpPr>
          <p:nvPr>
            <p:ph type="sldNum" sz="quarter" idx="12"/>
          </p:nvPr>
        </p:nvSpPr>
        <p:spPr/>
        <p:txBody>
          <a:bodyPr/>
          <a:lstStyle/>
          <a:p>
            <a:fld id="{D57F1E4F-1CFF-5643-939E-02111984F565}" type="slidenum">
              <a:rPr lang="en-US" smtClean="0"/>
              <a:t>87</a:t>
            </a:fld>
            <a:endParaRPr lang="en-US" dirty="0"/>
          </a:p>
        </p:txBody>
      </p:sp>
      <p:sp>
        <p:nvSpPr>
          <p:cNvPr id="27" name="Chaveta à esquerda 25">
            <a:extLst>
              <a:ext uri="{FF2B5EF4-FFF2-40B4-BE49-F238E27FC236}">
                <a16:creationId xmlns:a16="http://schemas.microsoft.com/office/drawing/2014/main" id="{069E2A9D-6E0D-4D14-B8FD-7E3AFCD25B83}"/>
              </a:ext>
            </a:extLst>
          </p:cNvPr>
          <p:cNvSpPr/>
          <p:nvPr/>
        </p:nvSpPr>
        <p:spPr bwMode="auto">
          <a:xfrm>
            <a:off x="8870782" y="4999736"/>
            <a:ext cx="218855" cy="1602261"/>
          </a:xfrm>
          <a:prstGeom prst="leftBrace">
            <a:avLst>
              <a:gd name="adj1" fmla="val 114155"/>
              <a:gd name="adj2" fmla="val 50000"/>
            </a:avLst>
          </a:prstGeom>
          <a:ln>
            <a:solidFill>
              <a:schemeClr val="accent5">
                <a:lumMod val="60000"/>
                <a:lumOff val="40000"/>
              </a:schemeClr>
            </a:solidFill>
            <a:headEnd type="none" w="med" len="med"/>
            <a:tailEnd type="none" w="med" len="med"/>
          </a:ln>
        </p:spPr>
        <p:style>
          <a:lnRef idx="3">
            <a:schemeClr val="accent3"/>
          </a:lnRef>
          <a:fillRef idx="0">
            <a:schemeClr val="accent3"/>
          </a:fillRef>
          <a:effectRef idx="2">
            <a:schemeClr val="accent3"/>
          </a:effectRef>
          <a:fontRef idx="minor">
            <a:schemeClr val="tx1"/>
          </a:fontRef>
        </p:style>
        <p:txBody>
          <a:bodyPr vert="horz" wrap="square" lIns="91440" tIns="45720" rIns="91440" bIns="45720" numCol="1" rtlCol="0" anchor="t" anchorCtr="0" compatLnSpc="1">
            <a:prstTxWarp prst="textNoShape">
              <a:avLst/>
            </a:prstTxWarp>
          </a:bodyPr>
          <a:lstStyle/>
          <a:p>
            <a:endParaRPr lang="pt-PT" b="1">
              <a:ln w="18000">
                <a:solidFill>
                  <a:srgbClr val="3333CC">
                    <a:satMod val="140000"/>
                  </a:srgbClr>
                </a:solidFill>
                <a:prstDash val="solid"/>
                <a:miter lim="800000"/>
              </a:ln>
              <a:noFill/>
              <a:effectLst>
                <a:outerShdw blurRad="25500" dist="23000" dir="7020000" algn="tl">
                  <a:srgbClr val="000000">
                    <a:alpha val="50000"/>
                  </a:srgbClr>
                </a:outerShdw>
              </a:effectLst>
            </a:endParaRPr>
          </a:p>
        </p:txBody>
      </p:sp>
      <p:sp>
        <p:nvSpPr>
          <p:cNvPr id="28" name="CaixaDeTexto 27">
            <a:extLst>
              <a:ext uri="{FF2B5EF4-FFF2-40B4-BE49-F238E27FC236}">
                <a16:creationId xmlns:a16="http://schemas.microsoft.com/office/drawing/2014/main" id="{C5294158-086C-41DE-8303-D16FAB6505F9}"/>
              </a:ext>
            </a:extLst>
          </p:cNvPr>
          <p:cNvSpPr txBox="1"/>
          <p:nvPr/>
        </p:nvSpPr>
        <p:spPr>
          <a:xfrm>
            <a:off x="9163903" y="5086459"/>
            <a:ext cx="2521922" cy="1384995"/>
          </a:xfrm>
          <a:prstGeom prst="rect">
            <a:avLst/>
          </a:prstGeom>
          <a:noFill/>
        </p:spPr>
        <p:txBody>
          <a:bodyPr wrap="square" rtlCol="0">
            <a:spAutoFit/>
          </a:bodyPr>
          <a:lstStyle>
            <a:defPPr>
              <a:defRPr lang="en-US"/>
            </a:defPPr>
            <a:lvl1pPr>
              <a:buClr>
                <a:srgbClr val="FFFFFF"/>
              </a:buClr>
              <a:buFont typeface="Arial" pitchFamily="34" charset="0"/>
              <a:buChar char="•"/>
              <a:defRPr sz="1400">
                <a:solidFill>
                  <a:srgbClr val="FFFFFF">
                    <a:lumMod val="75000"/>
                  </a:srgbClr>
                </a:solidFill>
              </a:defRPr>
            </a:lvl1pPr>
          </a:lstStyle>
          <a:p>
            <a:r>
              <a:rPr lang="pt-PT" dirty="0"/>
              <a:t> Non-</a:t>
            </a:r>
            <a:r>
              <a:rPr lang="pt-PT" dirty="0" err="1"/>
              <a:t>Monotonic</a:t>
            </a:r>
            <a:r>
              <a:rPr lang="pt-PT" dirty="0"/>
              <a:t> </a:t>
            </a:r>
            <a:r>
              <a:rPr lang="pt-PT" dirty="0" err="1"/>
              <a:t>Logic</a:t>
            </a:r>
            <a:endParaRPr lang="pt-PT" dirty="0"/>
          </a:p>
          <a:p>
            <a:r>
              <a:rPr lang="pt-PT" dirty="0"/>
              <a:t> </a:t>
            </a:r>
            <a:r>
              <a:rPr lang="pt-PT" dirty="0" err="1"/>
              <a:t>Defeseable</a:t>
            </a:r>
            <a:r>
              <a:rPr lang="pt-PT" dirty="0"/>
              <a:t> </a:t>
            </a:r>
            <a:r>
              <a:rPr lang="pt-PT" dirty="0" err="1"/>
              <a:t>Logic</a:t>
            </a:r>
            <a:endParaRPr lang="pt-PT" dirty="0"/>
          </a:p>
          <a:p>
            <a:r>
              <a:rPr lang="pt-PT" dirty="0"/>
              <a:t> Modal </a:t>
            </a:r>
            <a:r>
              <a:rPr lang="pt-PT" dirty="0" err="1"/>
              <a:t>Logic</a:t>
            </a:r>
            <a:endParaRPr lang="pt-PT" dirty="0"/>
          </a:p>
          <a:p>
            <a:r>
              <a:rPr lang="pt-PT" dirty="0"/>
              <a:t> Game </a:t>
            </a:r>
            <a:r>
              <a:rPr lang="pt-PT" dirty="0" err="1"/>
              <a:t>Theory</a:t>
            </a:r>
            <a:endParaRPr lang="pt-PT" dirty="0"/>
          </a:p>
          <a:p>
            <a:r>
              <a:rPr lang="pt-PT" dirty="0"/>
              <a:t> </a:t>
            </a:r>
            <a:r>
              <a:rPr lang="pt-PT" dirty="0" err="1"/>
              <a:t>Argumentation</a:t>
            </a:r>
            <a:endParaRPr lang="pt-PT" dirty="0"/>
          </a:p>
          <a:p>
            <a:r>
              <a:rPr lang="pt-PT" dirty="0"/>
              <a:t> </a:t>
            </a:r>
            <a:r>
              <a:rPr lang="pt-PT" dirty="0" err="1"/>
              <a:t>Others</a:t>
            </a:r>
            <a:r>
              <a:rPr lang="pt-PT" dirty="0"/>
              <a:t> </a:t>
            </a:r>
          </a:p>
        </p:txBody>
      </p:sp>
      <p:sp>
        <p:nvSpPr>
          <p:cNvPr id="30" name="Chaveta à esquerda 24">
            <a:extLst>
              <a:ext uri="{FF2B5EF4-FFF2-40B4-BE49-F238E27FC236}">
                <a16:creationId xmlns:a16="http://schemas.microsoft.com/office/drawing/2014/main" id="{CF89A76D-09AF-484C-96BD-D9F93D074273}"/>
              </a:ext>
            </a:extLst>
          </p:cNvPr>
          <p:cNvSpPr/>
          <p:nvPr/>
        </p:nvSpPr>
        <p:spPr bwMode="auto">
          <a:xfrm flipH="1">
            <a:off x="2830225" y="2006378"/>
            <a:ext cx="228887" cy="1766998"/>
          </a:xfrm>
          <a:prstGeom prst="leftBrace">
            <a:avLst>
              <a:gd name="adj1" fmla="val 114155"/>
              <a:gd name="adj2" fmla="val 50000"/>
            </a:avLst>
          </a:prstGeom>
          <a:ln>
            <a:solidFill>
              <a:schemeClr val="accent5">
                <a:lumMod val="60000"/>
                <a:lumOff val="40000"/>
              </a:schemeClr>
            </a:solidFill>
            <a:headEnd type="none" w="med" len="med"/>
            <a:tailEnd type="none" w="med" len="med"/>
          </a:ln>
        </p:spPr>
        <p:style>
          <a:lnRef idx="3">
            <a:schemeClr val="accent3"/>
          </a:lnRef>
          <a:fillRef idx="0">
            <a:schemeClr val="accent3"/>
          </a:fillRef>
          <a:effectRef idx="2">
            <a:schemeClr val="accent3"/>
          </a:effectRef>
          <a:fontRef idx="minor">
            <a:schemeClr val="tx1"/>
          </a:fontRef>
        </p:style>
        <p:txBody>
          <a:bodyPr vert="horz" wrap="square" lIns="91440" tIns="45720" rIns="91440" bIns="45720" numCol="1" rtlCol="0" anchor="t" anchorCtr="0" compatLnSpc="1">
            <a:prstTxWarp prst="textNoShape">
              <a:avLst/>
            </a:prstTxWarp>
          </a:bodyPr>
          <a:lstStyle/>
          <a:p>
            <a:endParaRPr lang="pt-PT" b="1">
              <a:ln w="18000">
                <a:solidFill>
                  <a:srgbClr val="3333CC">
                    <a:satMod val="140000"/>
                  </a:srgbClr>
                </a:solidFill>
                <a:prstDash val="solid"/>
                <a:miter lim="800000"/>
              </a:ln>
              <a:noFill/>
              <a:effectLst>
                <a:outerShdw blurRad="25500" dist="23000" dir="7020000" algn="tl">
                  <a:srgbClr val="000000">
                    <a:alpha val="50000"/>
                  </a:srgbClr>
                </a:outerShdw>
              </a:effectLst>
            </a:endParaRPr>
          </a:p>
        </p:txBody>
      </p:sp>
      <p:sp>
        <p:nvSpPr>
          <p:cNvPr id="33" name="CaixaDeTexto 26">
            <a:extLst>
              <a:ext uri="{FF2B5EF4-FFF2-40B4-BE49-F238E27FC236}">
                <a16:creationId xmlns:a16="http://schemas.microsoft.com/office/drawing/2014/main" id="{A3EA8FDD-1891-4CCD-9FCB-1F94FC734082}"/>
              </a:ext>
            </a:extLst>
          </p:cNvPr>
          <p:cNvSpPr txBox="1"/>
          <p:nvPr/>
        </p:nvSpPr>
        <p:spPr>
          <a:xfrm>
            <a:off x="384602" y="2115666"/>
            <a:ext cx="3061212" cy="1600438"/>
          </a:xfrm>
          <a:prstGeom prst="rect">
            <a:avLst/>
          </a:prstGeom>
          <a:noFill/>
        </p:spPr>
        <p:txBody>
          <a:bodyPr wrap="square" rtlCol="0">
            <a:spAutoFit/>
          </a:bodyPr>
          <a:lstStyle>
            <a:defPPr>
              <a:defRPr lang="en-US"/>
            </a:defPPr>
            <a:lvl1pPr>
              <a:buClr>
                <a:srgbClr val="FFFFFF"/>
              </a:buClr>
              <a:buFont typeface="Arial" pitchFamily="34" charset="0"/>
              <a:buChar char="•"/>
              <a:defRPr sz="1400">
                <a:solidFill>
                  <a:srgbClr val="FFFFFF">
                    <a:lumMod val="75000"/>
                  </a:srgbClr>
                </a:solidFill>
              </a:defRPr>
            </a:lvl1pPr>
          </a:lstStyle>
          <a:p>
            <a:r>
              <a:rPr lang="en-GB" dirty="0"/>
              <a:t>Belief Bases</a:t>
            </a:r>
          </a:p>
          <a:p>
            <a:r>
              <a:rPr lang="en-GB" dirty="0"/>
              <a:t>Iteration</a:t>
            </a:r>
          </a:p>
          <a:p>
            <a:r>
              <a:rPr lang="pt-PT" dirty="0" err="1"/>
              <a:t>Multiple</a:t>
            </a:r>
            <a:r>
              <a:rPr lang="pt-PT" dirty="0"/>
              <a:t> </a:t>
            </a:r>
            <a:r>
              <a:rPr lang="pt-PT" dirty="0" err="1"/>
              <a:t>Change</a:t>
            </a:r>
            <a:endParaRPr lang="en-GB" dirty="0"/>
          </a:p>
          <a:p>
            <a:r>
              <a:rPr lang="en-GB" dirty="0"/>
              <a:t>Probability and possibility</a:t>
            </a:r>
          </a:p>
          <a:p>
            <a:r>
              <a:rPr lang="en-GB" dirty="0"/>
              <a:t>Ranking</a:t>
            </a:r>
          </a:p>
          <a:p>
            <a:r>
              <a:rPr lang="en-GB" dirty="0"/>
              <a:t>Extension on the language</a:t>
            </a:r>
          </a:p>
          <a:p>
            <a:r>
              <a:rPr lang="en-GB" dirty="0"/>
              <a:t>Others </a:t>
            </a:r>
          </a:p>
        </p:txBody>
      </p:sp>
      <p:sp>
        <p:nvSpPr>
          <p:cNvPr id="34" name="CaixaDeTexto 35">
            <a:extLst>
              <a:ext uri="{FF2B5EF4-FFF2-40B4-BE49-F238E27FC236}">
                <a16:creationId xmlns:a16="http://schemas.microsoft.com/office/drawing/2014/main" id="{ADC15258-CFDA-48B1-A307-E0EF35526F61}"/>
              </a:ext>
            </a:extLst>
          </p:cNvPr>
          <p:cNvSpPr txBox="1"/>
          <p:nvPr/>
        </p:nvSpPr>
        <p:spPr>
          <a:xfrm>
            <a:off x="1281803" y="4945734"/>
            <a:ext cx="3302681" cy="1600438"/>
          </a:xfrm>
          <a:prstGeom prst="rect">
            <a:avLst/>
          </a:prstGeom>
          <a:noFill/>
        </p:spPr>
        <p:txBody>
          <a:bodyPr wrap="square" rtlCol="0">
            <a:spAutoFit/>
          </a:bodyPr>
          <a:lstStyle>
            <a:defPPr>
              <a:defRPr lang="en-US"/>
            </a:defPPr>
            <a:lvl1pPr>
              <a:buClr>
                <a:srgbClr val="FFFFFF"/>
              </a:buClr>
              <a:buFont typeface="Arial" pitchFamily="34" charset="0"/>
              <a:buChar char="•"/>
              <a:defRPr sz="1400">
                <a:solidFill>
                  <a:srgbClr val="FFFFFF">
                    <a:lumMod val="75000"/>
                  </a:srgbClr>
                </a:solidFill>
              </a:defRPr>
            </a:lvl1pPr>
          </a:lstStyle>
          <a:p>
            <a:r>
              <a:rPr lang="pt-PT" dirty="0" err="1"/>
              <a:t>Update</a:t>
            </a:r>
            <a:endParaRPr lang="pt-PT" dirty="0"/>
          </a:p>
          <a:p>
            <a:r>
              <a:rPr lang="pt-PT" dirty="0"/>
              <a:t>Non-</a:t>
            </a:r>
            <a:r>
              <a:rPr lang="pt-PT" dirty="0" err="1"/>
              <a:t>Priorityzed</a:t>
            </a:r>
            <a:r>
              <a:rPr lang="pt-PT" dirty="0"/>
              <a:t> </a:t>
            </a:r>
            <a:r>
              <a:rPr lang="pt-PT" dirty="0" err="1"/>
              <a:t>Change</a:t>
            </a:r>
            <a:endParaRPr lang="pt-PT" dirty="0"/>
          </a:p>
          <a:p>
            <a:r>
              <a:rPr lang="pt-PT" dirty="0" err="1"/>
              <a:t>Withdrawal</a:t>
            </a:r>
            <a:r>
              <a:rPr lang="pt-PT" dirty="0"/>
              <a:t> </a:t>
            </a:r>
            <a:r>
              <a:rPr lang="pt-PT" dirty="0" err="1"/>
              <a:t>Functions</a:t>
            </a:r>
            <a:endParaRPr lang="pt-PT" dirty="0"/>
          </a:p>
          <a:p>
            <a:r>
              <a:rPr lang="pt-PT" dirty="0" err="1"/>
              <a:t>Change</a:t>
            </a:r>
            <a:r>
              <a:rPr lang="pt-PT" dirty="0"/>
              <a:t> in </a:t>
            </a:r>
            <a:r>
              <a:rPr lang="pt-PT" dirty="0" err="1"/>
              <a:t>the</a:t>
            </a:r>
            <a:r>
              <a:rPr lang="pt-PT" dirty="0"/>
              <a:t> </a:t>
            </a:r>
            <a:r>
              <a:rPr lang="pt-PT" dirty="0" err="1"/>
              <a:t>strenght</a:t>
            </a:r>
            <a:r>
              <a:rPr lang="pt-PT" dirty="0"/>
              <a:t>  of </a:t>
            </a:r>
            <a:r>
              <a:rPr lang="pt-PT" dirty="0" err="1"/>
              <a:t>belief</a:t>
            </a:r>
            <a:endParaRPr lang="pt-PT" dirty="0"/>
          </a:p>
          <a:p>
            <a:r>
              <a:rPr lang="pt-PT" dirty="0" err="1"/>
              <a:t>Abductive</a:t>
            </a:r>
            <a:r>
              <a:rPr lang="pt-PT" dirty="0"/>
              <a:t> </a:t>
            </a:r>
            <a:r>
              <a:rPr lang="pt-PT" dirty="0" err="1"/>
              <a:t>Models</a:t>
            </a:r>
            <a:endParaRPr lang="pt-PT" dirty="0"/>
          </a:p>
          <a:p>
            <a:r>
              <a:rPr lang="pt-PT" dirty="0" err="1"/>
              <a:t>Merging</a:t>
            </a:r>
            <a:endParaRPr lang="pt-PT" dirty="0"/>
          </a:p>
          <a:p>
            <a:r>
              <a:rPr lang="pt-PT" dirty="0" err="1"/>
              <a:t>Others</a:t>
            </a:r>
            <a:r>
              <a:rPr lang="pt-PT" dirty="0"/>
              <a:t> </a:t>
            </a:r>
          </a:p>
        </p:txBody>
      </p:sp>
      <p:sp>
        <p:nvSpPr>
          <p:cNvPr id="35" name="Chaveta à esquerda 32">
            <a:extLst>
              <a:ext uri="{FF2B5EF4-FFF2-40B4-BE49-F238E27FC236}">
                <a16:creationId xmlns:a16="http://schemas.microsoft.com/office/drawing/2014/main" id="{5B02C1FE-82C0-413A-8F14-528D7345D2DF}"/>
              </a:ext>
            </a:extLst>
          </p:cNvPr>
          <p:cNvSpPr/>
          <p:nvPr/>
        </p:nvSpPr>
        <p:spPr bwMode="auto">
          <a:xfrm flipH="1">
            <a:off x="4365629" y="4877544"/>
            <a:ext cx="218855" cy="1668628"/>
          </a:xfrm>
          <a:prstGeom prst="leftBrace">
            <a:avLst>
              <a:gd name="adj1" fmla="val 114155"/>
              <a:gd name="adj2" fmla="val 50000"/>
            </a:avLst>
          </a:prstGeom>
          <a:ln>
            <a:solidFill>
              <a:schemeClr val="accent5">
                <a:lumMod val="60000"/>
                <a:lumOff val="40000"/>
              </a:schemeClr>
            </a:solidFill>
            <a:headEnd type="none" w="med" len="med"/>
            <a:tailEnd type="none" w="med" len="med"/>
          </a:ln>
        </p:spPr>
        <p:style>
          <a:lnRef idx="3">
            <a:schemeClr val="accent3"/>
          </a:lnRef>
          <a:fillRef idx="0">
            <a:schemeClr val="accent3"/>
          </a:fillRef>
          <a:effectRef idx="2">
            <a:schemeClr val="accent3"/>
          </a:effectRef>
          <a:fontRef idx="minor">
            <a:schemeClr val="tx1"/>
          </a:fontRef>
        </p:style>
        <p:txBody>
          <a:bodyPr vert="horz" wrap="square" lIns="91440" tIns="45720" rIns="91440" bIns="45720" numCol="1" rtlCol="0" anchor="t" anchorCtr="0" compatLnSpc="1">
            <a:prstTxWarp prst="textNoShape">
              <a:avLst/>
            </a:prstTxWarp>
          </a:bodyPr>
          <a:lstStyle/>
          <a:p>
            <a:endParaRPr lang="pt-PT" b="1">
              <a:ln w="18000">
                <a:solidFill>
                  <a:srgbClr val="3333CC">
                    <a:satMod val="140000"/>
                  </a:srgbClr>
                </a:solidFill>
                <a:prstDash val="solid"/>
                <a:miter lim="800000"/>
              </a:ln>
              <a:noFill/>
              <a:effectLst>
                <a:outerShdw blurRad="25500" dist="23000" dir="7020000" algn="tl">
                  <a:srgbClr val="000000">
                    <a:alpha val="50000"/>
                  </a:srgbClr>
                </a:outerShdw>
              </a:effectLst>
            </a:endParaRPr>
          </a:p>
        </p:txBody>
      </p:sp>
      <p:sp>
        <p:nvSpPr>
          <p:cNvPr id="36" name="Chaveta à esquerda 21">
            <a:extLst>
              <a:ext uri="{FF2B5EF4-FFF2-40B4-BE49-F238E27FC236}">
                <a16:creationId xmlns:a16="http://schemas.microsoft.com/office/drawing/2014/main" id="{B54F8432-A4D4-4A3C-B3E6-1C7940FBC9B5}"/>
              </a:ext>
            </a:extLst>
          </p:cNvPr>
          <p:cNvSpPr/>
          <p:nvPr/>
        </p:nvSpPr>
        <p:spPr bwMode="auto">
          <a:xfrm>
            <a:off x="7661173" y="358183"/>
            <a:ext cx="174258" cy="1569660"/>
          </a:xfrm>
          <a:prstGeom prst="leftBrace">
            <a:avLst>
              <a:gd name="adj1" fmla="val 114155"/>
              <a:gd name="adj2" fmla="val 50000"/>
            </a:avLst>
          </a:prstGeom>
          <a:ln>
            <a:solidFill>
              <a:schemeClr val="accent5">
                <a:lumMod val="60000"/>
                <a:lumOff val="40000"/>
              </a:schemeClr>
            </a:solidFill>
            <a:headEnd type="none" w="med" len="med"/>
            <a:tailEnd type="none" w="med" len="med"/>
          </a:ln>
        </p:spPr>
        <p:style>
          <a:lnRef idx="3">
            <a:schemeClr val="accent3"/>
          </a:lnRef>
          <a:fillRef idx="0">
            <a:schemeClr val="accent3"/>
          </a:fillRef>
          <a:effectRef idx="2">
            <a:schemeClr val="accent3"/>
          </a:effectRef>
          <a:fontRef idx="minor">
            <a:schemeClr val="tx1"/>
          </a:fontRef>
        </p:style>
        <p:txBody>
          <a:bodyPr vert="horz" wrap="square" lIns="91440" tIns="45720" rIns="91440" bIns="45720" numCol="1" rtlCol="0" anchor="t" anchorCtr="0" compatLnSpc="1">
            <a:prstTxWarp prst="textNoShape">
              <a:avLst/>
            </a:prstTxWarp>
          </a:bodyPr>
          <a:lstStyle/>
          <a:p>
            <a:endParaRPr lang="pt-PT" b="1">
              <a:ln w="18000">
                <a:solidFill>
                  <a:srgbClr val="3333CC">
                    <a:satMod val="140000"/>
                  </a:srgbClr>
                </a:solidFill>
                <a:prstDash val="solid"/>
                <a:miter lim="800000"/>
              </a:ln>
              <a:solidFill>
                <a:schemeClr val="accent1"/>
              </a:solidFill>
              <a:effectLst>
                <a:outerShdw blurRad="25500" dist="23000" dir="7020000" algn="tl">
                  <a:srgbClr val="000000">
                    <a:alpha val="50000"/>
                  </a:srgbClr>
                </a:outerShdw>
              </a:effectLst>
            </a:endParaRPr>
          </a:p>
        </p:txBody>
      </p:sp>
      <p:sp>
        <p:nvSpPr>
          <p:cNvPr id="38" name="CaixaDeTexto 23">
            <a:extLst>
              <a:ext uri="{FF2B5EF4-FFF2-40B4-BE49-F238E27FC236}">
                <a16:creationId xmlns:a16="http://schemas.microsoft.com/office/drawing/2014/main" id="{F9D2C541-DBB2-4773-AE9D-89CC889A8FE6}"/>
              </a:ext>
            </a:extLst>
          </p:cNvPr>
          <p:cNvSpPr txBox="1"/>
          <p:nvPr/>
        </p:nvSpPr>
        <p:spPr>
          <a:xfrm>
            <a:off x="7835431" y="450515"/>
            <a:ext cx="3816356" cy="1384995"/>
          </a:xfrm>
          <a:prstGeom prst="rect">
            <a:avLst/>
          </a:prstGeom>
          <a:noFill/>
        </p:spPr>
        <p:txBody>
          <a:bodyPr wrap="square" rtlCol="0">
            <a:spAutoFit/>
          </a:bodyPr>
          <a:lstStyle>
            <a:defPPr>
              <a:defRPr lang="en-US"/>
            </a:defPPr>
            <a:lvl1pPr>
              <a:buClr>
                <a:srgbClr val="FFFFFF"/>
              </a:buClr>
              <a:buFont typeface="Arial" pitchFamily="34" charset="0"/>
              <a:buChar char="•"/>
              <a:defRPr sz="1400">
                <a:solidFill>
                  <a:srgbClr val="FFFFFF">
                    <a:lumMod val="75000"/>
                  </a:srgbClr>
                </a:solidFill>
              </a:defRPr>
            </a:lvl1pPr>
          </a:lstStyle>
          <a:p>
            <a:r>
              <a:rPr lang="pt-PT" dirty="0"/>
              <a:t> </a:t>
            </a:r>
            <a:r>
              <a:rPr lang="pt-PT" dirty="0" err="1"/>
              <a:t>Foundations</a:t>
            </a:r>
            <a:endParaRPr lang="pt-PT" dirty="0"/>
          </a:p>
          <a:p>
            <a:r>
              <a:rPr lang="pt-PT" dirty="0"/>
              <a:t> </a:t>
            </a:r>
            <a:r>
              <a:rPr lang="pt-PT" dirty="0" err="1"/>
              <a:t>Recovery</a:t>
            </a:r>
            <a:endParaRPr lang="pt-PT" dirty="0"/>
          </a:p>
          <a:p>
            <a:r>
              <a:rPr lang="pt-PT" dirty="0"/>
              <a:t> </a:t>
            </a:r>
            <a:r>
              <a:rPr lang="pt-PT" dirty="0" err="1"/>
              <a:t>Success</a:t>
            </a:r>
            <a:endParaRPr lang="pt-PT" dirty="0"/>
          </a:p>
          <a:p>
            <a:r>
              <a:rPr lang="pt-PT" dirty="0"/>
              <a:t> </a:t>
            </a:r>
            <a:r>
              <a:rPr lang="pt-PT" dirty="0" err="1"/>
              <a:t>The</a:t>
            </a:r>
            <a:r>
              <a:rPr lang="pt-PT" dirty="0"/>
              <a:t> use of </a:t>
            </a:r>
            <a:r>
              <a:rPr lang="pt-PT" dirty="0" err="1"/>
              <a:t>Belief</a:t>
            </a:r>
            <a:r>
              <a:rPr lang="pt-PT" dirty="0"/>
              <a:t> Sets</a:t>
            </a:r>
          </a:p>
          <a:p>
            <a:r>
              <a:rPr lang="pt-PT" dirty="0"/>
              <a:t> </a:t>
            </a:r>
            <a:r>
              <a:rPr lang="pt-PT" dirty="0" err="1"/>
              <a:t>Lack</a:t>
            </a:r>
            <a:r>
              <a:rPr lang="pt-PT" dirty="0"/>
              <a:t> of </a:t>
            </a:r>
            <a:r>
              <a:rPr lang="pt-PT" dirty="0" err="1"/>
              <a:t>Information</a:t>
            </a:r>
            <a:r>
              <a:rPr lang="pt-PT" dirty="0"/>
              <a:t> in </a:t>
            </a:r>
            <a:r>
              <a:rPr lang="pt-PT" dirty="0" err="1"/>
              <a:t>the</a:t>
            </a:r>
            <a:r>
              <a:rPr lang="pt-PT" dirty="0"/>
              <a:t>  </a:t>
            </a:r>
            <a:r>
              <a:rPr lang="pt-PT" dirty="0" err="1"/>
              <a:t>belief</a:t>
            </a:r>
            <a:r>
              <a:rPr lang="pt-PT" dirty="0"/>
              <a:t> sets</a:t>
            </a:r>
          </a:p>
          <a:p>
            <a:r>
              <a:rPr lang="pt-PT" dirty="0"/>
              <a:t> </a:t>
            </a:r>
            <a:r>
              <a:rPr lang="pt-PT" dirty="0" err="1"/>
              <a:t>Others</a:t>
            </a:r>
            <a:r>
              <a:rPr lang="pt-PT" dirty="0"/>
              <a:t> </a:t>
            </a:r>
          </a:p>
        </p:txBody>
      </p:sp>
    </p:spTree>
    <p:extLst>
      <p:ext uri="{BB962C8B-B14F-4D97-AF65-F5344CB8AC3E}">
        <p14:creationId xmlns:p14="http://schemas.microsoft.com/office/powerpoint/2010/main" val="40745171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5A6092-BDFA-4297-AA08-A001D535EE54}"/>
              </a:ext>
            </a:extLst>
          </p:cNvPr>
          <p:cNvSpPr>
            <a:spLocks noGrp="1"/>
          </p:cNvSpPr>
          <p:nvPr>
            <p:ph type="title"/>
          </p:nvPr>
        </p:nvSpPr>
        <p:spPr/>
        <p:txBody>
          <a:bodyPr/>
          <a:lstStyle/>
          <a:p>
            <a:r>
              <a:rPr lang="en-GB" dirty="0"/>
              <a:t>Criticisms</a:t>
            </a:r>
          </a:p>
        </p:txBody>
      </p:sp>
      <p:sp>
        <p:nvSpPr>
          <p:cNvPr id="3" name="Text Placeholder 2">
            <a:extLst>
              <a:ext uri="{FF2B5EF4-FFF2-40B4-BE49-F238E27FC236}">
                <a16:creationId xmlns:a16="http://schemas.microsoft.com/office/drawing/2014/main" id="{2EBFC3B2-1657-4035-A930-EDAAB0A2BF06}"/>
              </a:ext>
            </a:extLst>
          </p:cNvPr>
          <p:cNvSpPr>
            <a:spLocks noGrp="1"/>
          </p:cNvSpPr>
          <p:nvPr>
            <p:ph type="body" idx="1"/>
          </p:nvPr>
        </p:nvSpPr>
        <p:spPr/>
        <p:txBody>
          <a:bodyPr/>
          <a:lstStyle/>
          <a:p>
            <a:r>
              <a:rPr lang="en-GB" dirty="0"/>
              <a:t>Recovery</a:t>
            </a:r>
          </a:p>
        </p:txBody>
      </p:sp>
      <p:sp>
        <p:nvSpPr>
          <p:cNvPr id="4" name="Slide Number Placeholder 3">
            <a:extLst>
              <a:ext uri="{FF2B5EF4-FFF2-40B4-BE49-F238E27FC236}">
                <a16:creationId xmlns:a16="http://schemas.microsoft.com/office/drawing/2014/main" id="{9CDCCA51-DDD9-4DE4-8DD6-E375847C8C98}"/>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D57F1E4F-1CFF-5643-939E-02111984F565}" type="slidenum">
              <a:rPr kumimoji="0" lang="en-US" sz="2800" b="0" i="0" u="none" strike="noStrike" kern="1200" cap="none" spc="0" normalizeH="0" baseline="0" noProof="0" smtClean="0">
                <a:ln>
                  <a:noFill/>
                </a:ln>
                <a:solidFill>
                  <a:prstClr val="white">
                    <a:tint val="75000"/>
                  </a:prstClr>
                </a:solidFill>
                <a:effectLst/>
                <a:uLnTx/>
                <a:uFillTx/>
                <a:latin typeface="Century Gothic" panose="020B050202020202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88</a:t>
            </a:fld>
            <a:endParaRPr kumimoji="0" lang="en-US" sz="2800" b="0" i="0" u="none" strike="noStrike" kern="1200" cap="none" spc="0" normalizeH="0" baseline="0" noProof="0" dirty="0">
              <a:ln>
                <a:noFill/>
              </a:ln>
              <a:solidFill>
                <a:prstClr val="white">
                  <a:tint val="75000"/>
                </a:prstClr>
              </a:solidFill>
              <a:effectLst/>
              <a:uLnTx/>
              <a:uFillTx/>
              <a:latin typeface="Century Gothic" panose="020B0502020202020204"/>
              <a:ea typeface="+mn-ea"/>
              <a:cs typeface="+mn-cs"/>
            </a:endParaRPr>
          </a:p>
        </p:txBody>
      </p:sp>
    </p:spTree>
    <p:extLst>
      <p:ext uri="{BB962C8B-B14F-4D97-AF65-F5344CB8AC3E}">
        <p14:creationId xmlns:p14="http://schemas.microsoft.com/office/powerpoint/2010/main" val="180141302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Minimal Change</a:t>
            </a:r>
          </a:p>
        </p:txBody>
      </p:sp>
      <p:sp>
        <p:nvSpPr>
          <p:cNvPr id="3" name="Slide Number Placeholder 2">
            <a:extLst>
              <a:ext uri="{FF2B5EF4-FFF2-40B4-BE49-F238E27FC236}">
                <a16:creationId xmlns:a16="http://schemas.microsoft.com/office/drawing/2014/main" id="{06B0C702-12E6-4B6F-8AC1-73333F992E7B}"/>
              </a:ext>
            </a:extLst>
          </p:cNvPr>
          <p:cNvSpPr>
            <a:spLocks noGrp="1"/>
          </p:cNvSpPr>
          <p:nvPr>
            <p:ph type="sldNum" sz="quarter" idx="12"/>
          </p:nvPr>
        </p:nvSpPr>
        <p:spPr/>
        <p:txBody>
          <a:bodyPr/>
          <a:lstStyle/>
          <a:p>
            <a:fld id="{D57F1E4F-1CFF-5643-939E-02111984F565}" type="slidenum">
              <a:rPr lang="en-US" smtClean="0"/>
              <a:t>89</a:t>
            </a:fld>
            <a:endParaRPr lang="en-US" dirty="0"/>
          </a:p>
        </p:txBody>
      </p:sp>
      <p:pic>
        <p:nvPicPr>
          <p:cNvPr id="1026" name="Picture 2" descr="C:\Users\Eduardo Fermé\Dropbox\ONGOING PAPERS\IJCAI - TUTORIAL CHINA\textos cortados\Image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61898" y="1725811"/>
            <a:ext cx="7132515" cy="632885"/>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1027" name="Picture 3" descr="C:\Users\Eduardo Fermé\Dropbox\ONGOING PAPERS\IJCAI - TUTORIAL CHINA\textos cortados\Image3.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94413" y="2889189"/>
            <a:ext cx="7200000" cy="632885"/>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1028" name="Picture 4" descr="C:\Users\Eduardo Fermé\Dropbox\ONGOING PAPERS\IJCAI - TUTORIAL CHINA\textos cortados\Image4.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94413" y="3962752"/>
            <a:ext cx="7200000" cy="1863354"/>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Tree>
    <p:extLst>
      <p:ext uri="{BB962C8B-B14F-4D97-AF65-F5344CB8AC3E}">
        <p14:creationId xmlns:p14="http://schemas.microsoft.com/office/powerpoint/2010/main" val="1510751071"/>
      </p:ext>
    </p:extLst>
  </p:cSld>
  <p:clrMapOvr>
    <a:masterClrMapping/>
  </p:clrMapOvr>
  <mc:AlternateContent xmlns:mc="http://schemas.openxmlformats.org/markup-compatibility/2006" xmlns:p14="http://schemas.microsoft.com/office/powerpoint/2010/main">
    <mc:Choice Requires="p14">
      <p:transition spd="slow" p14:dur="20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5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27"/>
                                        </p:tgtEl>
                                        <p:attrNameLst>
                                          <p:attrName>style.visibility</p:attrName>
                                        </p:attrNameLst>
                                      </p:cBhvr>
                                      <p:to>
                                        <p:strVal val="visible"/>
                                      </p:to>
                                    </p:set>
                                    <p:animEffect transition="in" filter="fade">
                                      <p:cBhvr>
                                        <p:cTn id="12" dur="500"/>
                                        <p:tgtEl>
                                          <p:spTgt spid="102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28"/>
                                        </p:tgtEl>
                                        <p:attrNameLst>
                                          <p:attrName>style.visibility</p:attrName>
                                        </p:attrNameLst>
                                      </p:cBhvr>
                                      <p:to>
                                        <p:strVal val="visible"/>
                                      </p:to>
                                    </p:set>
                                    <p:animEffect transition="in" filter="fade">
                                      <p:cBhvr>
                                        <p:cTn id="17" dur="500"/>
                                        <p:tgtEl>
                                          <p:spTgt spid="10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562EF97A-2C88-43F4-BD26-2E6CB5468A5C}"/>
              </a:ext>
            </a:extLst>
          </p:cNvPr>
          <p:cNvSpPr>
            <a:spLocks noGrp="1"/>
          </p:cNvSpPr>
          <p:nvPr>
            <p:ph type="title"/>
          </p:nvPr>
        </p:nvSpPr>
        <p:spPr/>
        <p:txBody>
          <a:bodyPr/>
          <a:lstStyle/>
          <a:p>
            <a:r>
              <a:rPr lang="en-GB" dirty="0"/>
              <a:t>History</a:t>
            </a:r>
          </a:p>
        </p:txBody>
      </p:sp>
      <p:sp>
        <p:nvSpPr>
          <p:cNvPr id="7" name="Text Placeholder 6">
            <a:extLst>
              <a:ext uri="{FF2B5EF4-FFF2-40B4-BE49-F238E27FC236}">
                <a16:creationId xmlns:a16="http://schemas.microsoft.com/office/drawing/2014/main" id="{C003A10D-1AEF-47BE-8EC3-1CA3462E2471}"/>
              </a:ext>
            </a:extLst>
          </p:cNvPr>
          <p:cNvSpPr>
            <a:spLocks noGrp="1"/>
          </p:cNvSpPr>
          <p:nvPr>
            <p:ph type="body" idx="1"/>
          </p:nvPr>
        </p:nvSpPr>
        <p:spPr/>
        <p:txBody>
          <a:bodyPr/>
          <a:lstStyle/>
          <a:p>
            <a:endParaRPr lang="en-GB" dirty="0"/>
          </a:p>
        </p:txBody>
      </p:sp>
      <p:sp>
        <p:nvSpPr>
          <p:cNvPr id="5" name="Slide Number Placeholder 4">
            <a:extLst>
              <a:ext uri="{FF2B5EF4-FFF2-40B4-BE49-F238E27FC236}">
                <a16:creationId xmlns:a16="http://schemas.microsoft.com/office/drawing/2014/main" id="{4163B143-9D67-4A24-A14D-E2107424B9F7}"/>
              </a:ext>
            </a:extLst>
          </p:cNvPr>
          <p:cNvSpPr>
            <a:spLocks noGrp="1"/>
          </p:cNvSpPr>
          <p:nvPr>
            <p:ph type="sldNum" sz="quarter" idx="12"/>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fld id="{D57F1E4F-1CFF-5643-939E-02111984F565}" type="slidenum">
              <a:rPr kumimoji="0" lang="en-US" sz="2800" b="0" i="0" u="none" strike="noStrike" kern="1200" cap="none" spc="0" normalizeH="0" baseline="0" noProof="0" smtClean="0">
                <a:ln>
                  <a:noFill/>
                </a:ln>
                <a:solidFill>
                  <a:prstClr val="white">
                    <a:tint val="75000"/>
                  </a:prstClr>
                </a:solidFill>
                <a:effectLst/>
                <a:uLnTx/>
                <a:uFillTx/>
                <a:latin typeface="Century Gothic" panose="020B0502020202020204"/>
                <a:ea typeface="+mn-ea"/>
                <a:cs typeface="+mn-cs"/>
              </a:rPr>
              <a:pPr marL="0" marR="0" lvl="0" indent="0" algn="ctr" defTabSz="457200" rtl="0" eaLnBrk="1" fontAlgn="auto" latinLnBrk="0" hangingPunct="1">
                <a:lnSpc>
                  <a:spcPct val="100000"/>
                </a:lnSpc>
                <a:spcBef>
                  <a:spcPts val="0"/>
                </a:spcBef>
                <a:spcAft>
                  <a:spcPts val="0"/>
                </a:spcAft>
                <a:buClrTx/>
                <a:buSzTx/>
                <a:buFontTx/>
                <a:buNone/>
                <a:tabLst/>
                <a:defRPr/>
              </a:pPr>
              <a:t>9</a:t>
            </a:fld>
            <a:endParaRPr kumimoji="0" lang="en-US" sz="2800" b="0" i="0" u="none" strike="noStrike" kern="1200" cap="none" spc="0" normalizeH="0" baseline="0" noProof="0" dirty="0">
              <a:ln>
                <a:noFill/>
              </a:ln>
              <a:solidFill>
                <a:prstClr val="white">
                  <a:tint val="75000"/>
                </a:prstClr>
              </a:solidFill>
              <a:effectLst/>
              <a:uLnTx/>
              <a:uFillTx/>
              <a:latin typeface="Century Gothic" panose="020B0502020202020204"/>
              <a:ea typeface="+mn-ea"/>
              <a:cs typeface="+mn-cs"/>
            </a:endParaRPr>
          </a:p>
        </p:txBody>
      </p:sp>
    </p:spTree>
    <p:extLst>
      <p:ext uri="{BB962C8B-B14F-4D97-AF65-F5344CB8AC3E}">
        <p14:creationId xmlns:p14="http://schemas.microsoft.com/office/powerpoint/2010/main" val="283717823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Recovery</a:t>
            </a:r>
          </a:p>
        </p:txBody>
      </p:sp>
      <p:sp>
        <p:nvSpPr>
          <p:cNvPr id="3" name="Slide Number Placeholder 2">
            <a:extLst>
              <a:ext uri="{FF2B5EF4-FFF2-40B4-BE49-F238E27FC236}">
                <a16:creationId xmlns:a16="http://schemas.microsoft.com/office/drawing/2014/main" id="{13BAAFFF-B6C0-4EF0-AE86-D9F52791F9E7}"/>
              </a:ext>
            </a:extLst>
          </p:cNvPr>
          <p:cNvSpPr>
            <a:spLocks noGrp="1"/>
          </p:cNvSpPr>
          <p:nvPr>
            <p:ph type="sldNum" sz="quarter" idx="12"/>
          </p:nvPr>
        </p:nvSpPr>
        <p:spPr/>
        <p:txBody>
          <a:bodyPr/>
          <a:lstStyle/>
          <a:p>
            <a:fld id="{D57F1E4F-1CFF-5643-939E-02111984F565}" type="slidenum">
              <a:rPr lang="en-US" smtClean="0"/>
              <a:t>90</a:t>
            </a:fld>
            <a:endParaRPr lang="en-US" dirty="0"/>
          </a:p>
        </p:txBody>
      </p:sp>
      <p:pic>
        <p:nvPicPr>
          <p:cNvPr id="2050" name="Picture 2" descr="C:\Users\Eduardo Fermé\Dropbox\ONGOING PAPERS\IJCAI - TUTORIAL CHINA\textos cortados\Image5.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94413" y="1988841"/>
            <a:ext cx="7200000" cy="632885"/>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2051" name="Picture 3" descr="C:\Users\Eduardo Fermé\Dropbox\ONGOING PAPERS\IJCAI - TUTORIAL CHINA\textos cortados\Image7.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94413" y="3933056"/>
            <a:ext cx="7200000" cy="1544456"/>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Tree>
    <p:extLst>
      <p:ext uri="{BB962C8B-B14F-4D97-AF65-F5344CB8AC3E}">
        <p14:creationId xmlns:p14="http://schemas.microsoft.com/office/powerpoint/2010/main" val="30683568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500"/>
                                        <p:tgtEl>
                                          <p:spTgt spid="205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051"/>
                                        </p:tgtEl>
                                        <p:attrNameLst>
                                          <p:attrName>style.visibility</p:attrName>
                                        </p:attrNameLst>
                                      </p:cBhvr>
                                      <p:to>
                                        <p:strVal val="visible"/>
                                      </p:to>
                                    </p:set>
                                    <p:animEffect transition="in" filter="fade">
                                      <p:cBhvr>
                                        <p:cTn id="12" dur="500"/>
                                        <p:tgtEl>
                                          <p:spTgt spid="20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Two Counterexamples …</a:t>
            </a:r>
          </a:p>
        </p:txBody>
      </p:sp>
      <p:sp>
        <p:nvSpPr>
          <p:cNvPr id="3" name="Slide Number Placeholder 2">
            <a:extLst>
              <a:ext uri="{FF2B5EF4-FFF2-40B4-BE49-F238E27FC236}">
                <a16:creationId xmlns:a16="http://schemas.microsoft.com/office/drawing/2014/main" id="{8E4FE0A6-E560-4A61-95A8-BFDFCCF83ED4}"/>
              </a:ext>
            </a:extLst>
          </p:cNvPr>
          <p:cNvSpPr>
            <a:spLocks noGrp="1"/>
          </p:cNvSpPr>
          <p:nvPr>
            <p:ph type="sldNum" sz="quarter" idx="12"/>
          </p:nvPr>
        </p:nvSpPr>
        <p:spPr/>
        <p:txBody>
          <a:bodyPr/>
          <a:lstStyle/>
          <a:p>
            <a:fld id="{D57F1E4F-1CFF-5643-939E-02111984F565}" type="slidenum">
              <a:rPr lang="en-US" smtClean="0"/>
              <a:t>91</a:t>
            </a:fld>
            <a:endParaRPr lang="en-US" dirty="0"/>
          </a:p>
        </p:txBody>
      </p:sp>
      <p:pic>
        <p:nvPicPr>
          <p:cNvPr id="3074" name="Picture 2" descr="C:\Users\Eduardo Fermé\Dropbox\ONGOING PAPERS\IJCAI - TUTORIAL CHINA\textos cortados\Image8.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94413" y="1628800"/>
            <a:ext cx="7200000" cy="2168944"/>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3075" name="Picture 3" descr="C:\Users\Eduardo Fermé\Dropbox\ONGOING PAPERS\IJCAI - TUTORIAL CHINA\textos cortados\Image9.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94413" y="4077072"/>
            <a:ext cx="7200000" cy="2494606"/>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Tree>
    <p:extLst>
      <p:ext uri="{BB962C8B-B14F-4D97-AF65-F5344CB8AC3E}">
        <p14:creationId xmlns:p14="http://schemas.microsoft.com/office/powerpoint/2010/main" val="20848628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500"/>
                                        <p:tgtEl>
                                          <p:spTgt spid="307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075"/>
                                        </p:tgtEl>
                                        <p:attrNameLst>
                                          <p:attrName>style.visibility</p:attrName>
                                        </p:attrNameLst>
                                      </p:cBhvr>
                                      <p:to>
                                        <p:strVal val="visible"/>
                                      </p:to>
                                    </p:set>
                                    <p:animEffect transition="in" filter="fade">
                                      <p:cBhvr>
                                        <p:cTn id="12" dur="500"/>
                                        <p:tgtEl>
                                          <p:spTgt spid="30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 and one discussion</a:t>
            </a:r>
          </a:p>
        </p:txBody>
      </p:sp>
      <p:sp>
        <p:nvSpPr>
          <p:cNvPr id="3" name="Slide Number Placeholder 2">
            <a:extLst>
              <a:ext uri="{FF2B5EF4-FFF2-40B4-BE49-F238E27FC236}">
                <a16:creationId xmlns:a16="http://schemas.microsoft.com/office/drawing/2014/main" id="{B72202B3-0B3B-41D1-BC0E-7E9839921CCA}"/>
              </a:ext>
            </a:extLst>
          </p:cNvPr>
          <p:cNvSpPr>
            <a:spLocks noGrp="1"/>
          </p:cNvSpPr>
          <p:nvPr>
            <p:ph type="sldNum" sz="quarter" idx="12"/>
          </p:nvPr>
        </p:nvSpPr>
        <p:spPr/>
        <p:txBody>
          <a:bodyPr/>
          <a:lstStyle/>
          <a:p>
            <a:fld id="{D57F1E4F-1CFF-5643-939E-02111984F565}" type="slidenum">
              <a:rPr lang="en-US" smtClean="0"/>
              <a:t>92</a:t>
            </a:fld>
            <a:endParaRPr lang="en-US" dirty="0"/>
          </a:p>
        </p:txBody>
      </p:sp>
      <p:pic>
        <p:nvPicPr>
          <p:cNvPr id="4100" name="Picture 4" descr="C:\Users\Eduardo Fermé\Dropbox\ONGOING PAPERS\IJCAI - TUTORIAL CHINA\textos cortados\Image10.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90665" y="1649476"/>
            <a:ext cx="7200000" cy="1779524"/>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4101" name="Picture 5" descr="C:\Users\Eduardo Fermé\Dropbox\ONGOING PAPERS\IJCAI - TUTORIAL CHINA\textos cortados\Image1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96000" y="3884468"/>
            <a:ext cx="7200000" cy="2352844"/>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Tree>
    <p:extLst>
      <p:ext uri="{BB962C8B-B14F-4D97-AF65-F5344CB8AC3E}">
        <p14:creationId xmlns:p14="http://schemas.microsoft.com/office/powerpoint/2010/main" val="13875566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100"/>
                                        </p:tgtEl>
                                        <p:attrNameLst>
                                          <p:attrName>style.visibility</p:attrName>
                                        </p:attrNameLst>
                                      </p:cBhvr>
                                      <p:to>
                                        <p:strVal val="visible"/>
                                      </p:to>
                                    </p:set>
                                    <p:animEffect transition="in" filter="fade">
                                      <p:cBhvr>
                                        <p:cTn id="7" dur="500"/>
                                        <p:tgtEl>
                                          <p:spTgt spid="410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101"/>
                                        </p:tgtEl>
                                        <p:attrNameLst>
                                          <p:attrName>style.visibility</p:attrName>
                                        </p:attrNameLst>
                                      </p:cBhvr>
                                      <p:to>
                                        <p:strVal val="visible"/>
                                      </p:to>
                                    </p:set>
                                    <p:animEffect transition="in" filter="fade">
                                      <p:cBhvr>
                                        <p:cTn id="12" dur="500"/>
                                        <p:tgtEl>
                                          <p:spTgt spid="4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Recovery in the Postulates level</a:t>
            </a:r>
          </a:p>
        </p:txBody>
      </p:sp>
      <p:sp>
        <p:nvSpPr>
          <p:cNvPr id="3" name="Slide Number Placeholder 2">
            <a:extLst>
              <a:ext uri="{FF2B5EF4-FFF2-40B4-BE49-F238E27FC236}">
                <a16:creationId xmlns:a16="http://schemas.microsoft.com/office/drawing/2014/main" id="{62CAFB34-AB73-45DC-A3A6-AC46872C0180}"/>
              </a:ext>
            </a:extLst>
          </p:cNvPr>
          <p:cNvSpPr>
            <a:spLocks noGrp="1"/>
          </p:cNvSpPr>
          <p:nvPr>
            <p:ph type="sldNum" sz="quarter" idx="12"/>
          </p:nvPr>
        </p:nvSpPr>
        <p:spPr/>
        <p:txBody>
          <a:bodyPr/>
          <a:lstStyle/>
          <a:p>
            <a:fld id="{D57F1E4F-1CFF-5643-939E-02111984F565}" type="slidenum">
              <a:rPr lang="en-US" smtClean="0"/>
              <a:t>93</a:t>
            </a:fld>
            <a:endParaRPr lang="en-US" dirty="0"/>
          </a:p>
        </p:txBody>
      </p:sp>
      <p:pic>
        <p:nvPicPr>
          <p:cNvPr id="6146" name="Picture 2" descr="C:\Users\Eduardo Fermé\Dropbox\ONGOING PAPERS\IJCAI - TUTORIAL CHINA\textos cortados\Image13.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63553" y="1988840"/>
            <a:ext cx="8334375" cy="3371850"/>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Tree>
    <p:extLst>
      <p:ext uri="{BB962C8B-B14F-4D97-AF65-F5344CB8AC3E}">
        <p14:creationId xmlns:p14="http://schemas.microsoft.com/office/powerpoint/2010/main" val="657096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Recovery in the Postulates level</a:t>
            </a:r>
          </a:p>
        </p:txBody>
      </p:sp>
      <p:sp>
        <p:nvSpPr>
          <p:cNvPr id="3" name="Slide Number Placeholder 2">
            <a:extLst>
              <a:ext uri="{FF2B5EF4-FFF2-40B4-BE49-F238E27FC236}">
                <a16:creationId xmlns:a16="http://schemas.microsoft.com/office/drawing/2014/main" id="{C8CA6659-131E-4D6B-9934-DFADAABC4BFA}"/>
              </a:ext>
            </a:extLst>
          </p:cNvPr>
          <p:cNvSpPr>
            <a:spLocks noGrp="1"/>
          </p:cNvSpPr>
          <p:nvPr>
            <p:ph type="sldNum" sz="quarter" idx="12"/>
          </p:nvPr>
        </p:nvSpPr>
        <p:spPr/>
        <p:txBody>
          <a:bodyPr/>
          <a:lstStyle/>
          <a:p>
            <a:fld id="{D57F1E4F-1CFF-5643-939E-02111984F565}" type="slidenum">
              <a:rPr lang="en-US" smtClean="0"/>
              <a:t>94</a:t>
            </a:fld>
            <a:endParaRPr lang="en-US" dirty="0"/>
          </a:p>
        </p:txBody>
      </p:sp>
      <p:pic>
        <p:nvPicPr>
          <p:cNvPr id="1028" name="Picture 4" descr="C:\Users\Eduardo Fermé\Dropbox\ONGOING PAPERS\IJCAI - TUTORIAL CHINA\textos cortados\Image4.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19678" y="1472828"/>
            <a:ext cx="7949471" cy="560197"/>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1027" name="Picture 3" descr="C:\Users\Eduardo Fermé\Dropbox\ONGOING PAPERS\IJCAI - TUTORIAL CHINA\textos cortados\Image3.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19678" y="2341036"/>
            <a:ext cx="7958363" cy="3032181"/>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1026" name="Picture 2" descr="C:\Users\Eduardo Fermé\Dropbox\ONGOING PAPERS\IJCAI - TUTORIAL CHINA\textos cortados\Image5.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35561" y="5554370"/>
            <a:ext cx="7931687" cy="826958"/>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Tree>
    <p:extLst>
      <p:ext uri="{BB962C8B-B14F-4D97-AF65-F5344CB8AC3E}">
        <p14:creationId xmlns:p14="http://schemas.microsoft.com/office/powerpoint/2010/main" val="42189126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28"/>
                                        </p:tgtEl>
                                        <p:attrNameLst>
                                          <p:attrName>style.visibility</p:attrName>
                                        </p:attrNameLst>
                                      </p:cBhvr>
                                      <p:to>
                                        <p:strVal val="visible"/>
                                      </p:to>
                                    </p:set>
                                    <p:animEffect transition="in" filter="fade">
                                      <p:cBhvr>
                                        <p:cTn id="7" dur="500"/>
                                        <p:tgtEl>
                                          <p:spTgt spid="102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27"/>
                                        </p:tgtEl>
                                        <p:attrNameLst>
                                          <p:attrName>style.visibility</p:attrName>
                                        </p:attrNameLst>
                                      </p:cBhvr>
                                      <p:to>
                                        <p:strVal val="visible"/>
                                      </p:to>
                                    </p:set>
                                    <p:animEffect transition="in" filter="fade">
                                      <p:cBhvr>
                                        <p:cTn id="12" dur="500"/>
                                        <p:tgtEl>
                                          <p:spTgt spid="102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26"/>
                                        </p:tgtEl>
                                        <p:attrNameLst>
                                          <p:attrName>style.visibility</p:attrName>
                                        </p:attrNameLst>
                                      </p:cBhvr>
                                      <p:to>
                                        <p:strVal val="visible"/>
                                      </p:to>
                                    </p:set>
                                    <p:animEffect transition="in" filter="fade">
                                      <p:cBhvr>
                                        <p:cTn id="17"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Eduardo Fermé\Dropbox\ONGOING PAPERS\IJCAI - TUTORIAL CHINA\textos cortados\Recovery\Image8 (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11253" y="4176789"/>
            <a:ext cx="5358080" cy="1554834"/>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2" name="Title 1"/>
          <p:cNvSpPr>
            <a:spLocks noGrp="1"/>
          </p:cNvSpPr>
          <p:nvPr>
            <p:ph type="title"/>
          </p:nvPr>
        </p:nvSpPr>
        <p:spPr/>
        <p:txBody>
          <a:bodyPr/>
          <a:lstStyle/>
          <a:p>
            <a:r>
              <a:rPr lang="en-GB" dirty="0"/>
              <a:t>Recovery in the Postulates level</a:t>
            </a:r>
          </a:p>
        </p:txBody>
      </p:sp>
      <p:sp>
        <p:nvSpPr>
          <p:cNvPr id="3" name="Slide Number Placeholder 2">
            <a:extLst>
              <a:ext uri="{FF2B5EF4-FFF2-40B4-BE49-F238E27FC236}">
                <a16:creationId xmlns:a16="http://schemas.microsoft.com/office/drawing/2014/main" id="{A128DE35-B537-47E5-A23F-AE30C95670B4}"/>
              </a:ext>
            </a:extLst>
          </p:cNvPr>
          <p:cNvSpPr>
            <a:spLocks noGrp="1"/>
          </p:cNvSpPr>
          <p:nvPr>
            <p:ph type="sldNum" sz="quarter" idx="12"/>
          </p:nvPr>
        </p:nvSpPr>
        <p:spPr/>
        <p:txBody>
          <a:bodyPr/>
          <a:lstStyle/>
          <a:p>
            <a:fld id="{D57F1E4F-1CFF-5643-939E-02111984F565}" type="slidenum">
              <a:rPr lang="en-US" smtClean="0"/>
              <a:t>95</a:t>
            </a:fld>
            <a:endParaRPr lang="en-US" dirty="0"/>
          </a:p>
        </p:txBody>
      </p:sp>
      <p:pic>
        <p:nvPicPr>
          <p:cNvPr id="2050" name="Picture 2" descr="C:\Users\Eduardo Fermé\Dropbox\ONGOING PAPERS\IJCAI - TUTORIAL CHINA\textos cortados\Image6.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03631" y="1275626"/>
            <a:ext cx="5365702" cy="2095978"/>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Tree>
    <p:extLst>
      <p:ext uri="{BB962C8B-B14F-4D97-AF65-F5344CB8AC3E}">
        <p14:creationId xmlns:p14="http://schemas.microsoft.com/office/powerpoint/2010/main" val="1976389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500"/>
                                        <p:tgtEl>
                                          <p:spTgt spid="205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Effect transition="in" filter="fade">
                                      <p:cBhvr>
                                        <p:cTn id="12"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4000" dirty="0"/>
              <a:t>Recovery in the Semantics level</a:t>
            </a:r>
          </a:p>
        </p:txBody>
      </p:sp>
      <p:sp>
        <p:nvSpPr>
          <p:cNvPr id="3" name="Slide Number Placeholder 2">
            <a:extLst>
              <a:ext uri="{FF2B5EF4-FFF2-40B4-BE49-F238E27FC236}">
                <a16:creationId xmlns:a16="http://schemas.microsoft.com/office/drawing/2014/main" id="{7D85EAF5-D5DB-4195-982C-E4DB3752A4BB}"/>
              </a:ext>
            </a:extLst>
          </p:cNvPr>
          <p:cNvSpPr>
            <a:spLocks noGrp="1"/>
          </p:cNvSpPr>
          <p:nvPr>
            <p:ph type="sldNum" sz="quarter" idx="12"/>
          </p:nvPr>
        </p:nvSpPr>
        <p:spPr/>
        <p:txBody>
          <a:bodyPr/>
          <a:lstStyle/>
          <a:p>
            <a:fld id="{D57F1E4F-1CFF-5643-939E-02111984F565}" type="slidenum">
              <a:rPr lang="en-US" smtClean="0"/>
              <a:t>96</a:t>
            </a:fld>
            <a:endParaRPr lang="en-US" dirty="0"/>
          </a:p>
        </p:txBody>
      </p:sp>
      <p:pic>
        <p:nvPicPr>
          <p:cNvPr id="3074" name="Picture 2" descr="C:\Users\Eduardo Fermé\Dropbox\ONGOING PAPERS\IJCAI - TUTORIAL CHINA\textos cortados\Image10.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71665" y="1268762"/>
            <a:ext cx="6306987" cy="1648201"/>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3076" name="Picture 4" descr="C:\Users\Eduardo Fermé\Dropbox\ONGOING PAPERS\IJCAI - TUTORIAL CHINA\textos cortados\Image2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38848" y="3212977"/>
            <a:ext cx="3372618" cy="3378335"/>
          </a:xfrm>
          <a:prstGeom prst="rect">
            <a:avLst/>
          </a:prstGeom>
          <a:noFill/>
          <a:ln w="9525">
            <a:noFill/>
            <a:miter lim="800000"/>
            <a:headEnd/>
            <a:tailEnd/>
          </a:ln>
          <a:effectLst>
            <a:outerShdw blurRad="457200" dist="406400" dir="2340000" algn="ctr" rotWithShape="0">
              <a:srgbClr val="535832">
                <a:alpha val="85000"/>
              </a:srgbClr>
            </a:outerShdw>
          </a:effectLst>
          <a:scene3d>
            <a:camera prst="orthographicFront"/>
            <a:lightRig rig="threePt" dir="t"/>
          </a:scene3d>
          <a:sp3d extrusionH="76200">
            <a:extrusionClr>
              <a:srgbClr val="FF0000"/>
            </a:extrusion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989307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5A6092-BDFA-4297-AA08-A001D535EE54}"/>
              </a:ext>
            </a:extLst>
          </p:cNvPr>
          <p:cNvSpPr>
            <a:spLocks noGrp="1"/>
          </p:cNvSpPr>
          <p:nvPr>
            <p:ph type="title"/>
          </p:nvPr>
        </p:nvSpPr>
        <p:spPr/>
        <p:txBody>
          <a:bodyPr/>
          <a:lstStyle/>
          <a:p>
            <a:r>
              <a:rPr lang="en-GB" dirty="0"/>
              <a:t>Criticisms</a:t>
            </a:r>
          </a:p>
        </p:txBody>
      </p:sp>
      <p:sp>
        <p:nvSpPr>
          <p:cNvPr id="3" name="Text Placeholder 2">
            <a:extLst>
              <a:ext uri="{FF2B5EF4-FFF2-40B4-BE49-F238E27FC236}">
                <a16:creationId xmlns:a16="http://schemas.microsoft.com/office/drawing/2014/main" id="{2EBFC3B2-1657-4035-A930-EDAAB0A2BF06}"/>
              </a:ext>
            </a:extLst>
          </p:cNvPr>
          <p:cNvSpPr>
            <a:spLocks noGrp="1"/>
          </p:cNvSpPr>
          <p:nvPr>
            <p:ph type="body" idx="1"/>
          </p:nvPr>
        </p:nvSpPr>
        <p:spPr/>
        <p:txBody>
          <a:bodyPr/>
          <a:lstStyle/>
          <a:p>
            <a:r>
              <a:rPr lang="en-GB" dirty="0"/>
              <a:t>Success</a:t>
            </a:r>
          </a:p>
        </p:txBody>
      </p:sp>
      <p:sp>
        <p:nvSpPr>
          <p:cNvPr id="4" name="Slide Number Placeholder 3">
            <a:extLst>
              <a:ext uri="{FF2B5EF4-FFF2-40B4-BE49-F238E27FC236}">
                <a16:creationId xmlns:a16="http://schemas.microsoft.com/office/drawing/2014/main" id="{9CDCCA51-DDD9-4DE4-8DD6-E375847C8C98}"/>
              </a:ext>
            </a:extLst>
          </p:cNvPr>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D57F1E4F-1CFF-5643-939E-02111984F565}" type="slidenum">
              <a:rPr kumimoji="0" lang="en-US" sz="2800" b="0" i="0" u="none" strike="noStrike" kern="1200" cap="none" spc="0" normalizeH="0" baseline="0" noProof="0" smtClean="0">
                <a:ln>
                  <a:noFill/>
                </a:ln>
                <a:solidFill>
                  <a:prstClr val="white">
                    <a:tint val="75000"/>
                  </a:prstClr>
                </a:solidFill>
                <a:effectLst/>
                <a:uLnTx/>
                <a:uFillTx/>
                <a:latin typeface="Century Gothic" panose="020B0502020202020204"/>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97</a:t>
            </a:fld>
            <a:endParaRPr kumimoji="0" lang="en-US" sz="2800" b="0" i="0" u="none" strike="noStrike" kern="1200" cap="none" spc="0" normalizeH="0" baseline="0" noProof="0" dirty="0">
              <a:ln>
                <a:noFill/>
              </a:ln>
              <a:solidFill>
                <a:prstClr val="white">
                  <a:tint val="75000"/>
                </a:prstClr>
              </a:solidFill>
              <a:effectLst/>
              <a:uLnTx/>
              <a:uFillTx/>
              <a:latin typeface="Century Gothic" panose="020B0502020202020204"/>
              <a:ea typeface="+mn-ea"/>
              <a:cs typeface="+mn-cs"/>
            </a:endParaRPr>
          </a:p>
        </p:txBody>
      </p:sp>
    </p:spTree>
    <p:extLst>
      <p:ext uri="{BB962C8B-B14F-4D97-AF65-F5344CB8AC3E}">
        <p14:creationId xmlns:p14="http://schemas.microsoft.com/office/powerpoint/2010/main" val="73398356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GB" dirty="0"/>
              <a:t>The Problem</a:t>
            </a:r>
          </a:p>
        </p:txBody>
      </p:sp>
      <p:sp>
        <p:nvSpPr>
          <p:cNvPr id="3" name="Slide Number Placeholder 2">
            <a:extLst>
              <a:ext uri="{FF2B5EF4-FFF2-40B4-BE49-F238E27FC236}">
                <a16:creationId xmlns:a16="http://schemas.microsoft.com/office/drawing/2014/main" id="{0FE017C0-778E-40CF-8F09-8A429AED241A}"/>
              </a:ext>
            </a:extLst>
          </p:cNvPr>
          <p:cNvSpPr>
            <a:spLocks noGrp="1"/>
          </p:cNvSpPr>
          <p:nvPr>
            <p:ph type="sldNum" sz="quarter" idx="12"/>
          </p:nvPr>
        </p:nvSpPr>
        <p:spPr/>
        <p:txBody>
          <a:bodyPr/>
          <a:lstStyle/>
          <a:p>
            <a:fld id="{D57F1E4F-1CFF-5643-939E-02111984F565}" type="slidenum">
              <a:rPr lang="en-US" smtClean="0"/>
              <a:t>98</a:t>
            </a:fld>
            <a:endParaRPr lang="en-US" dirty="0"/>
          </a:p>
        </p:txBody>
      </p:sp>
      <p:pic>
        <p:nvPicPr>
          <p:cNvPr id="7" name="Picture 6">
            <a:extLst>
              <a:ext uri="{FF2B5EF4-FFF2-40B4-BE49-F238E27FC236}">
                <a16:creationId xmlns:a16="http://schemas.microsoft.com/office/drawing/2014/main" id="{297EAA9B-D625-415E-A27E-C0C4CAF6262C}"/>
              </a:ext>
            </a:extLst>
          </p:cNvPr>
          <p:cNvPicPr>
            <a:picLocks noChangeAspect="1"/>
          </p:cNvPicPr>
          <p:nvPr/>
        </p:nvPicPr>
        <p:blipFill>
          <a:blip r:embed="rId3"/>
          <a:stretch>
            <a:fillRect/>
          </a:stretch>
        </p:blipFill>
        <p:spPr>
          <a:xfrm>
            <a:off x="1604856" y="2249487"/>
            <a:ext cx="9268383" cy="2457980"/>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Tree>
    <p:extLst>
      <p:ext uri="{BB962C8B-B14F-4D97-AF65-F5344CB8AC3E}">
        <p14:creationId xmlns:p14="http://schemas.microsoft.com/office/powerpoint/2010/main" val="1568819345"/>
      </p:ext>
    </p:extLst>
  </p:cSld>
  <p:clrMapOvr>
    <a:masterClrMapping/>
  </p:clrMapOvr>
  <mc:AlternateContent xmlns:mc="http://schemas.openxmlformats.org/markup-compatibility/2006" xmlns:p14="http://schemas.microsoft.com/office/powerpoint/2010/main">
    <mc:Choice Requires="p14">
      <p:transition spd="slow" p14:dur="2000">
        <p14:flythrough/>
      </p:transition>
    </mc:Choice>
    <mc:Fallback xmlns="">
      <p:transition spd="slow">
        <p:fade/>
      </p:transition>
    </mc:Fallback>
  </mc:AlternateContent>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GB" dirty="0"/>
              <a:t>The Problem</a:t>
            </a:r>
          </a:p>
        </p:txBody>
      </p:sp>
      <p:sp>
        <p:nvSpPr>
          <p:cNvPr id="3" name="Slide Number Placeholder 2">
            <a:extLst>
              <a:ext uri="{FF2B5EF4-FFF2-40B4-BE49-F238E27FC236}">
                <a16:creationId xmlns:a16="http://schemas.microsoft.com/office/drawing/2014/main" id="{7F16A15D-D9B9-44A8-8B21-BCD909AD91E5}"/>
              </a:ext>
            </a:extLst>
          </p:cNvPr>
          <p:cNvSpPr>
            <a:spLocks noGrp="1"/>
          </p:cNvSpPr>
          <p:nvPr>
            <p:ph type="sldNum" sz="quarter" idx="12"/>
          </p:nvPr>
        </p:nvSpPr>
        <p:spPr/>
        <p:txBody>
          <a:bodyPr/>
          <a:lstStyle/>
          <a:p>
            <a:fld id="{D57F1E4F-1CFF-5643-939E-02111984F565}" type="slidenum">
              <a:rPr lang="en-US" smtClean="0"/>
              <a:t>99</a:t>
            </a:fld>
            <a:endParaRPr lang="en-US" dirty="0"/>
          </a:p>
        </p:txBody>
      </p:sp>
      <p:pic>
        <p:nvPicPr>
          <p:cNvPr id="4" name="Picture 3">
            <a:extLst>
              <a:ext uri="{FF2B5EF4-FFF2-40B4-BE49-F238E27FC236}">
                <a16:creationId xmlns:a16="http://schemas.microsoft.com/office/drawing/2014/main" id="{5DD30C60-E776-4289-BDDF-30E706BAC957}"/>
              </a:ext>
            </a:extLst>
          </p:cNvPr>
          <p:cNvPicPr>
            <a:picLocks noChangeAspect="1"/>
          </p:cNvPicPr>
          <p:nvPr/>
        </p:nvPicPr>
        <p:blipFill>
          <a:blip r:embed="rId3"/>
          <a:stretch>
            <a:fillRect/>
          </a:stretch>
        </p:blipFill>
        <p:spPr>
          <a:xfrm>
            <a:off x="1393638" y="1595182"/>
            <a:ext cx="9404723" cy="537657"/>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5" name="Picture 4">
            <a:extLst>
              <a:ext uri="{FF2B5EF4-FFF2-40B4-BE49-F238E27FC236}">
                <a16:creationId xmlns:a16="http://schemas.microsoft.com/office/drawing/2014/main" id="{EAA12FFD-8B19-40EE-8E16-53BB59B13880}"/>
              </a:ext>
            </a:extLst>
          </p:cNvPr>
          <p:cNvPicPr>
            <a:picLocks noChangeAspect="1"/>
          </p:cNvPicPr>
          <p:nvPr/>
        </p:nvPicPr>
        <p:blipFill>
          <a:blip r:embed="rId4"/>
          <a:stretch>
            <a:fillRect/>
          </a:stretch>
        </p:blipFill>
        <p:spPr>
          <a:xfrm>
            <a:off x="1393638" y="2246292"/>
            <a:ext cx="9404723" cy="880370"/>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6" name="Picture 5">
            <a:extLst>
              <a:ext uri="{FF2B5EF4-FFF2-40B4-BE49-F238E27FC236}">
                <a16:creationId xmlns:a16="http://schemas.microsoft.com/office/drawing/2014/main" id="{D5EC00B8-71D1-42BA-8128-D8CFF2E67CF8}"/>
              </a:ext>
            </a:extLst>
          </p:cNvPr>
          <p:cNvPicPr>
            <a:picLocks noChangeAspect="1"/>
          </p:cNvPicPr>
          <p:nvPr/>
        </p:nvPicPr>
        <p:blipFill>
          <a:blip r:embed="rId5"/>
          <a:stretch>
            <a:fillRect/>
          </a:stretch>
        </p:blipFill>
        <p:spPr>
          <a:xfrm>
            <a:off x="1393638" y="3429000"/>
            <a:ext cx="9404723" cy="1911529"/>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8" name="Picture 7">
            <a:extLst>
              <a:ext uri="{FF2B5EF4-FFF2-40B4-BE49-F238E27FC236}">
                <a16:creationId xmlns:a16="http://schemas.microsoft.com/office/drawing/2014/main" id="{AC3CE23E-85B8-4437-A9A3-BD0F8FE66C9B}"/>
              </a:ext>
            </a:extLst>
          </p:cNvPr>
          <p:cNvPicPr>
            <a:picLocks noChangeAspect="1"/>
          </p:cNvPicPr>
          <p:nvPr/>
        </p:nvPicPr>
        <p:blipFill>
          <a:blip r:embed="rId6"/>
          <a:stretch>
            <a:fillRect/>
          </a:stretch>
        </p:blipFill>
        <p:spPr>
          <a:xfrm>
            <a:off x="1393638" y="5453982"/>
            <a:ext cx="9404723" cy="679042"/>
          </a:xfrm>
          <a:prstGeom prst="rect">
            <a:avLst/>
          </a:prstGeom>
          <a:solidFill>
            <a:schemeClr val="tx1"/>
          </a:solidFill>
          <a:ln w="9525">
            <a:noFill/>
            <a:miter lim="800000"/>
            <a:headEnd/>
            <a:tailE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Tree>
    <p:extLst>
      <p:ext uri="{BB962C8B-B14F-4D97-AF65-F5344CB8AC3E}">
        <p14:creationId xmlns:p14="http://schemas.microsoft.com/office/powerpoint/2010/main" val="9574424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_rels/theme3.xml.rels><?xml version="1.0" encoding="UTF-8" standalone="yes"?>
<Relationships xmlns="http://schemas.openxmlformats.org/package/2006/relationships"><Relationship Id="rId1" Type="http://schemas.openxmlformats.org/officeDocument/2006/relationships/image" Target="../media/image1.jpeg"/></Relationships>
</file>

<file path=ppt/theme/_rels/theme4.xml.rels><?xml version="1.0" encoding="UTF-8" standalone="yes"?>
<Relationships xmlns="http://schemas.openxmlformats.org/package/2006/relationships"><Relationship Id="rId1" Type="http://schemas.openxmlformats.org/officeDocument/2006/relationships/image" Target="../media/image1.jpeg"/></Relationships>
</file>

<file path=ppt/theme/_rels/theme5.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6_Ion">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ppt/theme/theme2.xml><?xml version="1.0" encoding="utf-8"?>
<a:theme xmlns:a="http://schemas.openxmlformats.org/drawingml/2006/main" name="5_Ion">
  <a:themeElements>
    <a:clrScheme name="Ion">
      <a:dk1>
        <a:sysClr val="windowText" lastClr="000000"/>
      </a:dk1>
      <a:lt1>
        <a:sysClr val="window" lastClr="FFFFFF"/>
      </a:lt1>
      <a:dk2>
        <a:srgbClr val="0E5580"/>
      </a:dk2>
      <a:lt2>
        <a:srgbClr val="EBEBEB"/>
      </a:lt2>
      <a:accent1>
        <a:srgbClr val="ACD433"/>
      </a:accent1>
      <a:accent2>
        <a:srgbClr val="E6C133"/>
      </a:accent2>
      <a:accent3>
        <a:srgbClr val="EF7A24"/>
      </a:accent3>
      <a:accent4>
        <a:srgbClr val="5AA0F5"/>
      </a:accent4>
      <a:accent5>
        <a:srgbClr val="75CEEC"/>
      </a:accent5>
      <a:accent6>
        <a:srgbClr val="65D6A0"/>
      </a:accent6>
      <a:hlink>
        <a:srgbClr val="C4E46E"/>
      </a:hlink>
      <a:folHlink>
        <a:srgbClr val="BDE0F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2000"/>
                <a:hueMod val="96000"/>
                <a:satMod val="128000"/>
                <a:lumMod val="114000"/>
              </a:schemeClr>
            </a:gs>
            <a:gs pos="100000">
              <a:schemeClr val="phClr">
                <a:shade val="62000"/>
                <a:hueMod val="100000"/>
                <a:satMod val="134000"/>
                <a:lumMod val="56000"/>
              </a:schemeClr>
            </a:gs>
          </a:gsLst>
          <a:path path="circle">
            <a:fillToRect l="45000" t="65000" r="125000" b="100000"/>
          </a:path>
        </a:gradFill>
        <a:blipFill rotWithShape="1">
          <a:blip xmlns:r="http://schemas.openxmlformats.org/officeDocument/2006/relationships" r:embed="rId1">
            <a:duotone>
              <a:schemeClr val="phClr">
                <a:shade val="62000"/>
                <a:hueMod val="108000"/>
                <a:satMod val="164000"/>
                <a:lumMod val="69000"/>
              </a:schemeClr>
              <a:schemeClr val="phClr">
                <a:tint val="96000"/>
                <a:hueMod val="90000"/>
                <a:satMod val="130000"/>
                <a:lumMod val="134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BACC050B-8757-4460-95D8-E37B46A6B421}"/>
    </a:ext>
  </a:extLst>
</a:theme>
</file>

<file path=ppt/theme/theme3.xml><?xml version="1.0" encoding="utf-8"?>
<a:theme xmlns:a="http://schemas.openxmlformats.org/drawingml/2006/main" name="8_Ion">
  <a:themeElements>
    <a:clrScheme name="Ion">
      <a:dk1>
        <a:sysClr val="windowText" lastClr="000000"/>
      </a:dk1>
      <a:lt1>
        <a:sysClr val="window" lastClr="FFFFFF"/>
      </a:lt1>
      <a:dk2>
        <a:srgbClr val="EE5818"/>
      </a:dk2>
      <a:lt2>
        <a:srgbClr val="EBEBEB"/>
      </a:lt2>
      <a:accent1>
        <a:srgbClr val="F5A408"/>
      </a:accent1>
      <a:accent2>
        <a:srgbClr val="FA731A"/>
      </a:accent2>
      <a:accent3>
        <a:srgbClr val="AB9281"/>
      </a:accent3>
      <a:accent4>
        <a:srgbClr val="A18CD0"/>
      </a:accent4>
      <a:accent5>
        <a:srgbClr val="8EBBD2"/>
      </a:accent5>
      <a:accent6>
        <a:srgbClr val="ACC995"/>
      </a:accent6>
      <a:hlink>
        <a:srgbClr val="FAC96A"/>
      </a:hlink>
      <a:folHlink>
        <a:srgbClr val="FCDB9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8000"/>
                <a:hueMod val="104000"/>
                <a:satMod val="128000"/>
                <a:lumMod val="104000"/>
              </a:schemeClr>
            </a:gs>
            <a:gs pos="100000">
              <a:schemeClr val="phClr">
                <a:shade val="76000"/>
                <a:hueMod val="89000"/>
                <a:satMod val="164000"/>
                <a:lumMod val="68000"/>
              </a:schemeClr>
            </a:gs>
          </a:gsLst>
          <a:path path="circle">
            <a:fillToRect l="45000" t="65000" r="125000" b="100000"/>
          </a:path>
        </a:gradFill>
        <a:blipFill rotWithShape="1">
          <a:blip xmlns:r="http://schemas.openxmlformats.org/officeDocument/2006/relationships" r:embed="rId1">
            <a:duotone>
              <a:schemeClr val="phClr">
                <a:shade val="42000"/>
                <a:hueMod val="42000"/>
                <a:satMod val="124000"/>
                <a:lumMod val="62000"/>
              </a:schemeClr>
              <a:schemeClr val="phClr">
                <a:tint val="96000"/>
                <a:satMod val="130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5A2F9111-B2DB-470C-BA56-608F9B658826}"/>
    </a:ext>
  </a:extLst>
</a:theme>
</file>

<file path=ppt/theme/theme4.xml><?xml version="1.0" encoding="utf-8"?>
<a:theme xmlns:a="http://schemas.openxmlformats.org/drawingml/2006/main" name="10_Ion">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8000"/>
                <a:hueMod val="104000"/>
                <a:satMod val="128000"/>
                <a:lumMod val="104000"/>
              </a:schemeClr>
            </a:gs>
            <a:gs pos="100000">
              <a:schemeClr val="phClr">
                <a:shade val="76000"/>
                <a:hueMod val="89000"/>
                <a:satMod val="164000"/>
                <a:lumMod val="68000"/>
              </a:schemeClr>
            </a:gs>
          </a:gsLst>
          <a:path path="circle">
            <a:fillToRect l="45000" t="65000" r="125000" b="100000"/>
          </a:path>
        </a:gradFill>
        <a:blipFill rotWithShape="1">
          <a:blip xmlns:r="http://schemas.openxmlformats.org/officeDocument/2006/relationships" r:embed="rId1">
            <a:duotone>
              <a:schemeClr val="phClr">
                <a:shade val="42000"/>
                <a:hueMod val="42000"/>
                <a:satMod val="124000"/>
                <a:lumMod val="62000"/>
              </a:schemeClr>
              <a:schemeClr val="phClr">
                <a:tint val="96000"/>
                <a:satMod val="130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5A2F9111-B2DB-470C-BA56-608F9B658826}"/>
    </a:ext>
  </a:extLst>
</a:theme>
</file>

<file path=ppt/theme/theme5.xml><?xml version="1.0" encoding="utf-8"?>
<a:theme xmlns:a="http://schemas.openxmlformats.org/drawingml/2006/main" name="4_Ion">
  <a:themeElements>
    <a:clrScheme name="Violet">
      <a:dk1>
        <a:sysClr val="windowText" lastClr="000000"/>
      </a:dk1>
      <a:lt1>
        <a:sysClr val="window" lastClr="FFFFFF"/>
      </a:lt1>
      <a:dk2>
        <a:srgbClr val="373545"/>
      </a:dk2>
      <a:lt2>
        <a:srgbClr val="DCD8DC"/>
      </a:lt2>
      <a:accent1>
        <a:srgbClr val="AD84C6"/>
      </a:accent1>
      <a:accent2>
        <a:srgbClr val="8784C7"/>
      </a:accent2>
      <a:accent3>
        <a:srgbClr val="5D739A"/>
      </a:accent3>
      <a:accent4>
        <a:srgbClr val="6997AF"/>
      </a:accent4>
      <a:accent5>
        <a:srgbClr val="84ACB6"/>
      </a:accent5>
      <a:accent6>
        <a:srgbClr val="6F8183"/>
      </a:accent6>
      <a:hlink>
        <a:srgbClr val="69A020"/>
      </a:hlink>
      <a:folHlink>
        <a:srgbClr val="8C8C8C"/>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Ion">
    <a:dk1>
      <a:sysClr val="windowText" lastClr="000000"/>
    </a:dk1>
    <a:lt1>
      <a:sysClr val="window" lastClr="FFFFFF"/>
    </a:lt1>
    <a:dk2>
      <a:srgbClr val="EE5818"/>
    </a:dk2>
    <a:lt2>
      <a:srgbClr val="EBEBEB"/>
    </a:lt2>
    <a:accent1>
      <a:srgbClr val="F5A408"/>
    </a:accent1>
    <a:accent2>
      <a:srgbClr val="FA731A"/>
    </a:accent2>
    <a:accent3>
      <a:srgbClr val="AB9281"/>
    </a:accent3>
    <a:accent4>
      <a:srgbClr val="A18CD0"/>
    </a:accent4>
    <a:accent5>
      <a:srgbClr val="8EBBD2"/>
    </a:accent5>
    <a:accent6>
      <a:srgbClr val="ACC995"/>
    </a:accent6>
    <a:hlink>
      <a:srgbClr val="FAC96A"/>
    </a:hlink>
    <a:folHlink>
      <a:srgbClr val="FCDB9B"/>
    </a:folHlink>
  </a:clrScheme>
</a:themeOverride>
</file>

<file path=ppt/theme/themeOverride2.xml><?xml version="1.0" encoding="utf-8"?>
<a:themeOverride xmlns:a="http://schemas.openxmlformats.org/drawingml/2006/main">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otalTime>1363</TotalTime>
  <Words>3420</Words>
  <Application>Microsoft Office PowerPoint</Application>
  <PresentationFormat>Widescreen</PresentationFormat>
  <Paragraphs>1095</Paragraphs>
  <Slides>223</Slides>
  <Notes>191</Notes>
  <HiddenSlides>0</HiddenSlides>
  <MMClips>0</MMClips>
  <ScaleCrop>false</ScaleCrop>
  <HeadingPairs>
    <vt:vector size="6" baseType="variant">
      <vt:variant>
        <vt:lpstr>Fonts Used</vt:lpstr>
      </vt:variant>
      <vt:variant>
        <vt:i4>7</vt:i4>
      </vt:variant>
      <vt:variant>
        <vt:lpstr>Theme</vt:lpstr>
      </vt:variant>
      <vt:variant>
        <vt:i4>5</vt:i4>
      </vt:variant>
      <vt:variant>
        <vt:lpstr>Slide Titles</vt:lpstr>
      </vt:variant>
      <vt:variant>
        <vt:i4>223</vt:i4>
      </vt:variant>
    </vt:vector>
  </HeadingPairs>
  <TitlesOfParts>
    <vt:vector size="235" baseType="lpstr">
      <vt:lpstr>Arial</vt:lpstr>
      <vt:lpstr>Calibri</vt:lpstr>
      <vt:lpstr>Century Gothic</vt:lpstr>
      <vt:lpstr>Gill Sans MT</vt:lpstr>
      <vt:lpstr>Times New Roman</vt:lpstr>
      <vt:lpstr>Wingdings</vt:lpstr>
      <vt:lpstr>Wingdings 3</vt:lpstr>
      <vt:lpstr>6_Ion</vt:lpstr>
      <vt:lpstr>5_Ion</vt:lpstr>
      <vt:lpstr>8_Ion</vt:lpstr>
      <vt:lpstr>10_Ion</vt:lpstr>
      <vt:lpstr>4_Ion</vt:lpstr>
      <vt:lpstr>Belief Change  From 1985 to present days </vt:lpstr>
      <vt:lpstr>Abstract</vt:lpstr>
      <vt:lpstr>Abstract</vt:lpstr>
      <vt:lpstr>The Problem</vt:lpstr>
      <vt:lpstr>Belief Revision: An example</vt:lpstr>
      <vt:lpstr>Belief Revision: An example</vt:lpstr>
      <vt:lpstr>Problem arises in several areas …</vt:lpstr>
      <vt:lpstr>Problem arises in several areas …</vt:lpstr>
      <vt:lpstr>History</vt:lpstr>
      <vt:lpstr>The Beginning</vt:lpstr>
      <vt:lpstr>Philosophy</vt:lpstr>
      <vt:lpstr>Philosophy</vt:lpstr>
      <vt:lpstr>Philosophy: Alchourrón and  Makinson</vt:lpstr>
      <vt:lpstr>Philosophy: Alchourrón and  Makinson</vt:lpstr>
      <vt:lpstr>Philosophy: Alchourrón and  Makinson</vt:lpstr>
      <vt:lpstr>Philosophy: Alchourrón and  Makinson</vt:lpstr>
      <vt:lpstr>Philosophy: Gärdenfors</vt:lpstr>
      <vt:lpstr>Philosophy: Gärdenfors</vt:lpstr>
      <vt:lpstr>PowerPoint Presentation</vt:lpstr>
      <vt:lpstr>The Beginning</vt:lpstr>
      <vt:lpstr>The AI crisis in the ´80</vt:lpstr>
      <vt:lpstr>The AI crisis in the ´80</vt:lpstr>
      <vt:lpstr>The AI crisis in the ´80</vt:lpstr>
      <vt:lpstr>The AI crisis in the ´80</vt:lpstr>
      <vt:lpstr>KRR</vt:lpstr>
      <vt:lpstr>Looking for a model in AI</vt:lpstr>
      <vt:lpstr>TARK (Theoretical Aspects of Rationality and Knowledge) – 1986 - ….</vt:lpstr>
      <vt:lpstr>Looking for a model in AI</vt:lpstr>
      <vt:lpstr>PowerPoint Presentation</vt:lpstr>
      <vt:lpstr>… let’s go to see inside.</vt:lpstr>
      <vt:lpstr>The AGM model</vt:lpstr>
      <vt:lpstr>AGM Model </vt:lpstr>
      <vt:lpstr>AGM Model</vt:lpstr>
      <vt:lpstr>AGM Model</vt:lpstr>
      <vt:lpstr>PowerPoint Presentation</vt:lpstr>
      <vt:lpstr>PowerPoint Presentation</vt:lpstr>
      <vt:lpstr>Expansion</vt:lpstr>
      <vt:lpstr>Postulates for Contraction</vt:lpstr>
      <vt:lpstr>Postulates for Revision</vt:lpstr>
      <vt:lpstr>Contraction vs. Revision</vt:lpstr>
      <vt:lpstr>K&amp;M - Alternative formulation</vt:lpstr>
      <vt:lpstr>PowerPoint Presentation</vt:lpstr>
      <vt:lpstr>PowerPoint Presentation</vt:lpstr>
      <vt:lpstr>Partial Meet Contraction</vt:lpstr>
      <vt:lpstr>Partial Meet Contraction:  Special Cases</vt:lpstr>
      <vt:lpstr>Partial Meet Contraction</vt:lpstr>
      <vt:lpstr>Partial Meet Functions</vt:lpstr>
      <vt:lpstr>PowerPoint Presentation</vt:lpstr>
      <vt:lpstr>PowerPoint Presentation</vt:lpstr>
      <vt:lpstr>Kernel / Safe Contraction</vt:lpstr>
      <vt:lpstr>Kernel Contraction</vt:lpstr>
      <vt:lpstr>Kernel Contraction</vt:lpstr>
      <vt:lpstr>Safe Contraction</vt:lpstr>
      <vt:lpstr>Safe Contraction</vt:lpstr>
      <vt:lpstr>PowerPoint Presentation</vt:lpstr>
      <vt:lpstr>PowerPoint Presentation</vt:lpstr>
      <vt:lpstr>Epistemic Entrenchment</vt:lpstr>
      <vt:lpstr>Epistemic Entrenchment</vt:lpstr>
      <vt:lpstr>Epistemic Entrenchment</vt:lpstr>
      <vt:lpstr>PowerPoint Presentation</vt:lpstr>
      <vt:lpstr>PowerPoint Presentation</vt:lpstr>
      <vt:lpstr>Possible Worlds</vt:lpstr>
      <vt:lpstr>Possible Worlds</vt:lpstr>
      <vt:lpstr>Possible Worlds</vt:lpstr>
      <vt:lpstr>Possible Worlds</vt:lpstr>
      <vt:lpstr>Possible Worlds</vt:lpstr>
      <vt:lpstr>Possible Worlds</vt:lpstr>
      <vt:lpstr>Spheres System</vt:lpstr>
      <vt:lpstr>Faithful Assignment</vt:lpstr>
      <vt:lpstr>Faithful Assignment</vt:lpstr>
      <vt:lpstr>Spheres System / Faithful Assignment</vt:lpstr>
      <vt:lpstr>Spheres System / Faithful Assignment</vt:lpstr>
      <vt:lpstr>Spheres System / Faithful Assignment</vt:lpstr>
      <vt:lpstr>Spheres System / Faithful Assignment</vt:lpstr>
      <vt:lpstr>Spheres System / Faithful Assignment</vt:lpstr>
      <vt:lpstr>Questions? </vt:lpstr>
      <vt:lpstr>35 years of AGM</vt:lpstr>
      <vt:lpstr>But first …</vt:lpstr>
      <vt:lpstr>A coffe break </vt:lpstr>
      <vt:lpstr>Belief Change  From 1985 to present days (second part)</vt:lpstr>
      <vt:lpstr>35 years of AGM</vt:lpstr>
      <vt:lpstr>PowerPoint Presentation</vt:lpstr>
      <vt:lpstr>PowerPoint Presentation</vt:lpstr>
      <vt:lpstr>PowerPoint Presentation</vt:lpstr>
      <vt:lpstr>PowerPoint Presentation</vt:lpstr>
      <vt:lpstr>PowerPoint Presentation</vt:lpstr>
      <vt:lpstr>PowerPoint Presentation</vt:lpstr>
      <vt:lpstr>Criticisms</vt:lpstr>
      <vt:lpstr>Minimal Change</vt:lpstr>
      <vt:lpstr>Recovery</vt:lpstr>
      <vt:lpstr>Two Counterexamples …</vt:lpstr>
      <vt:lpstr>… and one discussion</vt:lpstr>
      <vt:lpstr>Recovery in the Postulates level</vt:lpstr>
      <vt:lpstr>Recovery in the Postulates level</vt:lpstr>
      <vt:lpstr>Recovery in the Postulates level</vt:lpstr>
      <vt:lpstr>Recovery in the Semantics level</vt:lpstr>
      <vt:lpstr>Criticisms</vt:lpstr>
      <vt:lpstr>The Problem</vt:lpstr>
      <vt:lpstr>The Problem</vt:lpstr>
      <vt:lpstr>The Problem</vt:lpstr>
      <vt:lpstr>PowerPoint Presentation</vt:lpstr>
      <vt:lpstr>Extensions</vt:lpstr>
      <vt:lpstr>Belief Bases</vt:lpstr>
      <vt:lpstr>Belief Bases</vt:lpstr>
      <vt:lpstr>Two Traditions in Belief Bases</vt:lpstr>
      <vt:lpstr>Two Traditions in Belief Bases</vt:lpstr>
      <vt:lpstr>Filtering Condition</vt:lpstr>
      <vt:lpstr>Why belief bases?</vt:lpstr>
      <vt:lpstr>Why belief bases?</vt:lpstr>
      <vt:lpstr>The implementation Gap</vt:lpstr>
      <vt:lpstr>Belief Bases (à la Hansson) Expansion and Revision</vt:lpstr>
      <vt:lpstr>Partial Meet Base Contraction Construction</vt:lpstr>
      <vt:lpstr>Partial Meet Base Contraction</vt:lpstr>
      <vt:lpstr>Kernel Base Contraction</vt:lpstr>
      <vt:lpstr>Kernel Base Contraction</vt:lpstr>
      <vt:lpstr>Smooth Kernel Base Contraction</vt:lpstr>
      <vt:lpstr>Basic Related AGM Contraction</vt:lpstr>
      <vt:lpstr>Relation between the different base contraction functions</vt:lpstr>
      <vt:lpstr>Ensconcement</vt:lpstr>
      <vt:lpstr>Ensconcement</vt:lpstr>
      <vt:lpstr>Ensconcement</vt:lpstr>
      <vt:lpstr>New Operators for Belief Bases</vt:lpstr>
      <vt:lpstr>Local Change</vt:lpstr>
      <vt:lpstr>Some Challenges for Belief Bases</vt:lpstr>
      <vt:lpstr>Extensions</vt:lpstr>
      <vt:lpstr>Iteration</vt:lpstr>
      <vt:lpstr>Iteration</vt:lpstr>
      <vt:lpstr>Iteration</vt:lpstr>
      <vt:lpstr>Iteration</vt:lpstr>
      <vt:lpstr>Iteration</vt:lpstr>
      <vt:lpstr>Major Classes of Iterated Operators</vt:lpstr>
      <vt:lpstr>Belief States</vt:lpstr>
      <vt:lpstr>Major Classes of Iterated Operators</vt:lpstr>
      <vt:lpstr>Major Classes of Iterated Operators</vt:lpstr>
      <vt:lpstr>Major Classes of Iterated Operators</vt:lpstr>
      <vt:lpstr>AGM Revision Postulates for Belief States</vt:lpstr>
      <vt:lpstr>DP Postulates</vt:lpstr>
      <vt:lpstr>DP Postulates</vt:lpstr>
      <vt:lpstr>Three Classes of Operators with Partial Memory</vt:lpstr>
      <vt:lpstr>Three Classes of Operators with Partial Memory</vt:lpstr>
      <vt:lpstr>Three Classes of Operators with Partial Memory</vt:lpstr>
      <vt:lpstr>AGM Contraction Postulates for Belief States</vt:lpstr>
      <vt:lpstr>DP Contraction Postulates (v1)</vt:lpstr>
      <vt:lpstr>DP Contraction Postulates (v2)</vt:lpstr>
      <vt:lpstr>Contraction vs Revision</vt:lpstr>
      <vt:lpstr>Expansion</vt:lpstr>
      <vt:lpstr>Expansion</vt:lpstr>
      <vt:lpstr>Expansion</vt:lpstr>
      <vt:lpstr>Expansion</vt:lpstr>
      <vt:lpstr>Expansion</vt:lpstr>
      <vt:lpstr>The “inconsistent world”</vt:lpstr>
      <vt:lpstr>New functions</vt:lpstr>
      <vt:lpstr>PowerPoint Presentation</vt:lpstr>
      <vt:lpstr>Alternative Models </vt:lpstr>
      <vt:lpstr>Alternative Models</vt:lpstr>
      <vt:lpstr>Non-Priorityzed Revision </vt:lpstr>
      <vt:lpstr>Taxonomy based on how to revise</vt:lpstr>
      <vt:lpstr>Taxonomy based on how to revise</vt:lpstr>
      <vt:lpstr>Taxonomy based on how to revise</vt:lpstr>
      <vt:lpstr>Taxonomy based in the outcome of the revision</vt:lpstr>
      <vt:lpstr>Taxonomy based in the outcome of the revision</vt:lpstr>
      <vt:lpstr>Taxonomy based in the outcome of the revision</vt:lpstr>
      <vt:lpstr>Taxonomy based in the outcome of the revision</vt:lpstr>
      <vt:lpstr>Example: Selective Revision</vt:lpstr>
      <vt:lpstr>Example: Selective Revision</vt:lpstr>
      <vt:lpstr>Example: Selective Revision</vt:lpstr>
      <vt:lpstr>Example: Selective Revision</vt:lpstr>
      <vt:lpstr>Example: Selective Revision</vt:lpstr>
      <vt:lpstr>Example: Selective Revision</vt:lpstr>
      <vt:lpstr>Example: Selective Revision</vt:lpstr>
      <vt:lpstr>Example: Credibility-Limited Revision</vt:lpstr>
      <vt:lpstr>Example: Credibility-Limited Revision</vt:lpstr>
      <vt:lpstr>Example: Credibility-Limited Revision</vt:lpstr>
      <vt:lpstr>Example: Credibility-Limited Revision</vt:lpstr>
      <vt:lpstr>Example: Credibility-Limited Revision</vt:lpstr>
      <vt:lpstr>Example: Credibility-Limited Revision</vt:lpstr>
      <vt:lpstr>Example: Credibility-Limited Revision</vt:lpstr>
      <vt:lpstr>Example: Shielded Contraction</vt:lpstr>
      <vt:lpstr>Example: Shielded Contraction</vt:lpstr>
      <vt:lpstr>Example: Shielded Contraction</vt:lpstr>
      <vt:lpstr>Shielded Contraction vs Credibility-Limited Revision</vt:lpstr>
      <vt:lpstr>Update</vt:lpstr>
      <vt:lpstr>Update</vt:lpstr>
      <vt:lpstr>Update</vt:lpstr>
      <vt:lpstr>Update</vt:lpstr>
      <vt:lpstr>Update</vt:lpstr>
      <vt:lpstr>Update</vt:lpstr>
      <vt:lpstr>Merging</vt:lpstr>
      <vt:lpstr>Merging</vt:lpstr>
      <vt:lpstr>Merging</vt:lpstr>
      <vt:lpstr>Merging</vt:lpstr>
      <vt:lpstr>Merging</vt:lpstr>
      <vt:lpstr>Improvement</vt:lpstr>
      <vt:lpstr>Improvement</vt:lpstr>
      <vt:lpstr>Improvement</vt:lpstr>
      <vt:lpstr>Improvement</vt:lpstr>
      <vt:lpstr>Improvement</vt:lpstr>
      <vt:lpstr>Improvement</vt:lpstr>
      <vt:lpstr>CLIO (Credibility-Limited Improvement Operators</vt:lpstr>
      <vt:lpstr>Perspectives</vt:lpstr>
      <vt:lpstr>Hot topics</vt:lpstr>
      <vt:lpstr>Ontologies</vt:lpstr>
      <vt:lpstr>Ontologies: Description Logics</vt:lpstr>
      <vt:lpstr>Ontologies and belief revision</vt:lpstr>
      <vt:lpstr>Horn Belief Change</vt:lpstr>
      <vt:lpstr>Horn Belief Change</vt:lpstr>
      <vt:lpstr>Argumentation</vt:lpstr>
      <vt:lpstr>Argumentation</vt:lpstr>
      <vt:lpstr>Argumentation</vt:lpstr>
      <vt:lpstr>Implementations</vt:lpstr>
      <vt:lpstr>Research in AGM</vt:lpstr>
      <vt:lpstr>One usual way ...</vt:lpstr>
      <vt:lpstr>One usual way ...</vt:lpstr>
      <vt:lpstr>But …</vt:lpstr>
      <vt:lpstr>Revision by Comparison</vt:lpstr>
      <vt:lpstr>Revision by Comparison</vt:lpstr>
      <vt:lpstr>Revision by Comparison</vt:lpstr>
      <vt:lpstr>Revision by Comparison</vt:lpstr>
      <vt:lpstr>Revision by Comparison</vt:lpstr>
      <vt:lpstr>Conclusions</vt:lpstr>
      <vt:lpstr>Conclusions</vt:lpstr>
      <vt:lpstr>Conclusions</vt:lpstr>
      <vt:lpstr>Thank you!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Credibility-Limited Functions  for Belief Bases </dc:title>
  <dc:creator>Eduardo Fermé</dc:creator>
  <cp:lastModifiedBy>Eduardo Fermé</cp:lastModifiedBy>
  <cp:revision>88</cp:revision>
  <dcterms:created xsi:type="dcterms:W3CDTF">2018-10-12T10:25:35Z</dcterms:created>
  <dcterms:modified xsi:type="dcterms:W3CDTF">2022-04-09T19:23:14Z</dcterms:modified>
</cp:coreProperties>
</file>