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75" r:id="rId3"/>
    <p:sldId id="257" r:id="rId4"/>
    <p:sldId id="267" r:id="rId5"/>
    <p:sldId id="268" r:id="rId6"/>
    <p:sldId id="269" r:id="rId7"/>
    <p:sldId id="271" r:id="rId8"/>
    <p:sldId id="282" r:id="rId9"/>
    <p:sldId id="283" r:id="rId10"/>
    <p:sldId id="281" r:id="rId11"/>
    <p:sldId id="289" r:id="rId12"/>
    <p:sldId id="292" r:id="rId13"/>
    <p:sldId id="291" r:id="rId14"/>
    <p:sldId id="285" r:id="rId15"/>
    <p:sldId id="293" r:id="rId16"/>
    <p:sldId id="294" r:id="rId17"/>
    <p:sldId id="295" r:id="rId18"/>
    <p:sldId id="286" r:id="rId19"/>
    <p:sldId id="276" r:id="rId20"/>
    <p:sldId id="277" r:id="rId21"/>
    <p:sldId id="278" r:id="rId22"/>
    <p:sldId id="273" r:id="rId23"/>
    <p:sldId id="274" r:id="rId24"/>
    <p:sldId id="279" r:id="rId25"/>
    <p:sldId id="296" r:id="rId26"/>
    <p:sldId id="297" r:id="rId27"/>
    <p:sldId id="280" r:id="rId28"/>
    <p:sldId id="26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32CAB9-DDAD-4B82-ADE2-C698D890DC15}" v="1279" dt="2024-01-31T08:19:33.8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ipo Hamayobe" userId="10c33211df4acc76" providerId="LiveId" clId="{6332CAB9-DDAD-4B82-ADE2-C698D890DC15}"/>
    <pc:docChg chg="undo custSel addSld delSld modSld sldOrd">
      <pc:chgData name="Chipo Hamayobe" userId="10c33211df4acc76" providerId="LiveId" clId="{6332CAB9-DDAD-4B82-ADE2-C698D890DC15}" dt="2024-01-31T08:23:45.212" v="3728" actId="1038"/>
      <pc:docMkLst>
        <pc:docMk/>
      </pc:docMkLst>
      <pc:sldChg chg="modSp mod">
        <pc:chgData name="Chipo Hamayobe" userId="10c33211df4acc76" providerId="LiveId" clId="{6332CAB9-DDAD-4B82-ADE2-C698D890DC15}" dt="2024-01-30T20:09:47.970" v="501" actId="1035"/>
        <pc:sldMkLst>
          <pc:docMk/>
          <pc:sldMk cId="767071566" sldId="257"/>
        </pc:sldMkLst>
        <pc:spChg chg="mod">
          <ac:chgData name="Chipo Hamayobe" userId="10c33211df4acc76" providerId="LiveId" clId="{6332CAB9-DDAD-4B82-ADE2-C698D890DC15}" dt="2024-01-30T20:09:47.970" v="501" actId="1035"/>
          <ac:spMkLst>
            <pc:docMk/>
            <pc:sldMk cId="767071566" sldId="257"/>
            <ac:spMk id="2" creationId="{EAB0A175-9BA5-77A3-F2ED-16C004F1D58E}"/>
          </ac:spMkLst>
        </pc:spChg>
      </pc:sldChg>
      <pc:sldChg chg="del">
        <pc:chgData name="Chipo Hamayobe" userId="10c33211df4acc76" providerId="LiveId" clId="{6332CAB9-DDAD-4B82-ADE2-C698D890DC15}" dt="2024-01-30T22:18:51.064" v="2080" actId="47"/>
        <pc:sldMkLst>
          <pc:docMk/>
          <pc:sldMk cId="950811224" sldId="258"/>
        </pc:sldMkLst>
      </pc:sldChg>
      <pc:sldChg chg="del">
        <pc:chgData name="Chipo Hamayobe" userId="10c33211df4acc76" providerId="LiveId" clId="{6332CAB9-DDAD-4B82-ADE2-C698D890DC15}" dt="2024-01-30T22:18:55.067" v="2081" actId="47"/>
        <pc:sldMkLst>
          <pc:docMk/>
          <pc:sldMk cId="3838710582" sldId="259"/>
        </pc:sldMkLst>
      </pc:sldChg>
      <pc:sldChg chg="del">
        <pc:chgData name="Chipo Hamayobe" userId="10c33211df4acc76" providerId="LiveId" clId="{6332CAB9-DDAD-4B82-ADE2-C698D890DC15}" dt="2024-01-30T22:18:58.560" v="2082" actId="47"/>
        <pc:sldMkLst>
          <pc:docMk/>
          <pc:sldMk cId="3168989198" sldId="260"/>
        </pc:sldMkLst>
      </pc:sldChg>
      <pc:sldChg chg="del">
        <pc:chgData name="Chipo Hamayobe" userId="10c33211df4acc76" providerId="LiveId" clId="{6332CAB9-DDAD-4B82-ADE2-C698D890DC15}" dt="2024-01-30T22:18:48.687" v="2079" actId="47"/>
        <pc:sldMkLst>
          <pc:docMk/>
          <pc:sldMk cId="3484180426" sldId="261"/>
        </pc:sldMkLst>
      </pc:sldChg>
      <pc:sldChg chg="del">
        <pc:chgData name="Chipo Hamayobe" userId="10c33211df4acc76" providerId="LiveId" clId="{6332CAB9-DDAD-4B82-ADE2-C698D890DC15}" dt="2024-01-30T22:19:00.119" v="2083" actId="47"/>
        <pc:sldMkLst>
          <pc:docMk/>
          <pc:sldMk cId="2668425689" sldId="262"/>
        </pc:sldMkLst>
      </pc:sldChg>
      <pc:sldChg chg="del">
        <pc:chgData name="Chipo Hamayobe" userId="10c33211df4acc76" providerId="LiveId" clId="{6332CAB9-DDAD-4B82-ADE2-C698D890DC15}" dt="2024-01-30T22:19:02.729" v="2084" actId="47"/>
        <pc:sldMkLst>
          <pc:docMk/>
          <pc:sldMk cId="1005174498" sldId="263"/>
        </pc:sldMkLst>
      </pc:sldChg>
      <pc:sldChg chg="del">
        <pc:chgData name="Chipo Hamayobe" userId="10c33211df4acc76" providerId="LiveId" clId="{6332CAB9-DDAD-4B82-ADE2-C698D890DC15}" dt="2024-01-30T23:55:54.361" v="3437" actId="47"/>
        <pc:sldMkLst>
          <pc:docMk/>
          <pc:sldMk cId="821594140" sldId="264"/>
        </pc:sldMkLst>
      </pc:sldChg>
      <pc:sldChg chg="delSp mod">
        <pc:chgData name="Chipo Hamayobe" userId="10c33211df4acc76" providerId="LiveId" clId="{6332CAB9-DDAD-4B82-ADE2-C698D890DC15}" dt="2024-01-31T08:19:22.789" v="3643" actId="478"/>
        <pc:sldMkLst>
          <pc:docMk/>
          <pc:sldMk cId="2698117173" sldId="265"/>
        </pc:sldMkLst>
        <pc:spChg chg="del">
          <ac:chgData name="Chipo Hamayobe" userId="10c33211df4acc76" providerId="LiveId" clId="{6332CAB9-DDAD-4B82-ADE2-C698D890DC15}" dt="2024-01-31T08:19:22.789" v="3643" actId="478"/>
          <ac:spMkLst>
            <pc:docMk/>
            <pc:sldMk cId="2698117173" sldId="265"/>
            <ac:spMk id="5" creationId="{C33F1C83-A9FC-814D-4378-71CA5002A561}"/>
          </ac:spMkLst>
        </pc:spChg>
      </pc:sldChg>
      <pc:sldChg chg="modSp del mod">
        <pc:chgData name="Chipo Hamayobe" userId="10c33211df4acc76" providerId="LiveId" clId="{6332CAB9-DDAD-4B82-ADE2-C698D890DC15}" dt="2024-01-30T23:52:47.691" v="3388" actId="47"/>
        <pc:sldMkLst>
          <pc:docMk/>
          <pc:sldMk cId="900235297" sldId="266"/>
        </pc:sldMkLst>
        <pc:spChg chg="mod">
          <ac:chgData name="Chipo Hamayobe" userId="10c33211df4acc76" providerId="LiveId" clId="{6332CAB9-DDAD-4B82-ADE2-C698D890DC15}" dt="2024-01-30T20:10:00.385" v="520" actId="1035"/>
          <ac:spMkLst>
            <pc:docMk/>
            <pc:sldMk cId="900235297" sldId="266"/>
            <ac:spMk id="2" creationId="{EAB0A175-9BA5-77A3-F2ED-16C004F1D58E}"/>
          </ac:spMkLst>
        </pc:spChg>
        <pc:spChg chg="mod">
          <ac:chgData name="Chipo Hamayobe" userId="10c33211df4acc76" providerId="LiveId" clId="{6332CAB9-DDAD-4B82-ADE2-C698D890DC15}" dt="2024-01-30T20:24:06.819" v="524" actId="1035"/>
          <ac:spMkLst>
            <pc:docMk/>
            <pc:sldMk cId="900235297" sldId="266"/>
            <ac:spMk id="8" creationId="{D2EE4727-6A99-6533-BE7B-0B814F956D30}"/>
          </ac:spMkLst>
        </pc:spChg>
      </pc:sldChg>
      <pc:sldChg chg="addSp delSp modSp mod delAnim modAnim">
        <pc:chgData name="Chipo Hamayobe" userId="10c33211df4acc76" providerId="LiveId" clId="{6332CAB9-DDAD-4B82-ADE2-C698D890DC15}" dt="2024-01-31T08:20:51.872" v="3712" actId="1036"/>
        <pc:sldMkLst>
          <pc:docMk/>
          <pc:sldMk cId="4075223924" sldId="267"/>
        </pc:sldMkLst>
        <pc:spChg chg="mod">
          <ac:chgData name="Chipo Hamayobe" userId="10c33211df4acc76" providerId="LiveId" clId="{6332CAB9-DDAD-4B82-ADE2-C698D890DC15}" dt="2024-01-30T23:54:01.084" v="3428" actId="20577"/>
          <ac:spMkLst>
            <pc:docMk/>
            <pc:sldMk cId="4075223924" sldId="267"/>
            <ac:spMk id="2" creationId="{EAB0A175-9BA5-77A3-F2ED-16C004F1D58E}"/>
          </ac:spMkLst>
        </pc:spChg>
        <pc:spChg chg="mod">
          <ac:chgData name="Chipo Hamayobe" userId="10c33211df4acc76" providerId="LiveId" clId="{6332CAB9-DDAD-4B82-ADE2-C698D890DC15}" dt="2024-01-31T08:20:51.872" v="3712" actId="1036"/>
          <ac:spMkLst>
            <pc:docMk/>
            <pc:sldMk cId="4075223924" sldId="267"/>
            <ac:spMk id="3" creationId="{C7DDFBDA-D9D2-8A58-857A-33237214ACA0}"/>
          </ac:spMkLst>
        </pc:spChg>
        <pc:spChg chg="mod">
          <ac:chgData name="Chipo Hamayobe" userId="10c33211df4acc76" providerId="LiveId" clId="{6332CAB9-DDAD-4B82-ADE2-C698D890DC15}" dt="2024-01-31T08:20:43.665" v="3706" actId="1036"/>
          <ac:spMkLst>
            <pc:docMk/>
            <pc:sldMk cId="4075223924" sldId="267"/>
            <ac:spMk id="7" creationId="{C13BFC3B-3219-BD3E-DD77-BBF2B750A9D0}"/>
          </ac:spMkLst>
        </pc:spChg>
        <pc:spChg chg="mod">
          <ac:chgData name="Chipo Hamayobe" userId="10c33211df4acc76" providerId="LiveId" clId="{6332CAB9-DDAD-4B82-ADE2-C698D890DC15}" dt="2024-01-31T08:20:39.167" v="3694" actId="1036"/>
          <ac:spMkLst>
            <pc:docMk/>
            <pc:sldMk cId="4075223924" sldId="267"/>
            <ac:spMk id="8" creationId="{D2EE4727-6A99-6533-BE7B-0B814F956D30}"/>
          </ac:spMkLst>
        </pc:spChg>
        <pc:spChg chg="mod">
          <ac:chgData name="Chipo Hamayobe" userId="10c33211df4acc76" providerId="LiveId" clId="{6332CAB9-DDAD-4B82-ADE2-C698D890DC15}" dt="2024-01-31T08:20:33.735" v="3681" actId="1036"/>
          <ac:spMkLst>
            <pc:docMk/>
            <pc:sldMk cId="4075223924" sldId="267"/>
            <ac:spMk id="9" creationId="{57F5F4BE-FB9B-1BC6-35BD-9E60233CA8B1}"/>
          </ac:spMkLst>
        </pc:spChg>
        <pc:spChg chg="del mod">
          <ac:chgData name="Chipo Hamayobe" userId="10c33211df4acc76" providerId="LiveId" clId="{6332CAB9-DDAD-4B82-ADE2-C698D890DC15}" dt="2024-01-30T22:41:36.895" v="2483" actId="478"/>
          <ac:spMkLst>
            <pc:docMk/>
            <pc:sldMk cId="4075223924" sldId="267"/>
            <ac:spMk id="10" creationId="{113E2837-6668-CA11-413F-4F5D5ED79446}"/>
          </ac:spMkLst>
        </pc:spChg>
        <pc:spChg chg="add mod">
          <ac:chgData name="Chipo Hamayobe" userId="10c33211df4acc76" providerId="LiveId" clId="{6332CAB9-DDAD-4B82-ADE2-C698D890DC15}" dt="2024-01-31T08:20:23.635" v="3669" actId="1035"/>
          <ac:spMkLst>
            <pc:docMk/>
            <pc:sldMk cId="4075223924" sldId="267"/>
            <ac:spMk id="11" creationId="{48BECB5A-7DAB-FD4F-3DC6-4F6377163430}"/>
          </ac:spMkLst>
        </pc:spChg>
        <pc:spChg chg="del mod">
          <ac:chgData name="Chipo Hamayobe" userId="10c33211df4acc76" providerId="LiveId" clId="{6332CAB9-DDAD-4B82-ADE2-C698D890DC15}" dt="2024-01-30T23:53:11.221" v="3389" actId="478"/>
          <ac:spMkLst>
            <pc:docMk/>
            <pc:sldMk cId="4075223924" sldId="267"/>
            <ac:spMk id="13" creationId="{1B13A3AA-F482-D900-ABD1-071D9AFADED5}"/>
          </ac:spMkLst>
        </pc:spChg>
      </pc:sldChg>
      <pc:sldChg chg="delSp modSp mod delAnim">
        <pc:chgData name="Chipo Hamayobe" userId="10c33211df4acc76" providerId="LiveId" clId="{6332CAB9-DDAD-4B82-ADE2-C698D890DC15}" dt="2024-01-31T08:18:47.771" v="3642" actId="6549"/>
        <pc:sldMkLst>
          <pc:docMk/>
          <pc:sldMk cId="3781053568" sldId="268"/>
        </pc:sldMkLst>
        <pc:spChg chg="mod">
          <ac:chgData name="Chipo Hamayobe" userId="10c33211df4acc76" providerId="LiveId" clId="{6332CAB9-DDAD-4B82-ADE2-C698D890DC15}" dt="2024-01-31T08:18:47.771" v="3642" actId="6549"/>
          <ac:spMkLst>
            <pc:docMk/>
            <pc:sldMk cId="3781053568" sldId="268"/>
            <ac:spMk id="2" creationId="{EAB0A175-9BA5-77A3-F2ED-16C004F1D58E}"/>
          </ac:spMkLst>
        </pc:spChg>
        <pc:spChg chg="del">
          <ac:chgData name="Chipo Hamayobe" userId="10c33211df4acc76" providerId="LiveId" clId="{6332CAB9-DDAD-4B82-ADE2-C698D890DC15}" dt="2024-01-30T23:03:22.215" v="2542" actId="478"/>
          <ac:spMkLst>
            <pc:docMk/>
            <pc:sldMk cId="3781053568" sldId="268"/>
            <ac:spMk id="3" creationId="{C7DDFBDA-D9D2-8A58-857A-33237214ACA0}"/>
          </ac:spMkLst>
        </pc:spChg>
        <pc:spChg chg="del">
          <ac:chgData name="Chipo Hamayobe" userId="10c33211df4acc76" providerId="LiveId" clId="{6332CAB9-DDAD-4B82-ADE2-C698D890DC15}" dt="2024-01-30T23:03:24.197" v="2543" actId="478"/>
          <ac:spMkLst>
            <pc:docMk/>
            <pc:sldMk cId="3781053568" sldId="268"/>
            <ac:spMk id="7" creationId="{C13BFC3B-3219-BD3E-DD77-BBF2B750A9D0}"/>
          </ac:spMkLst>
        </pc:spChg>
        <pc:spChg chg="del">
          <ac:chgData name="Chipo Hamayobe" userId="10c33211df4acc76" providerId="LiveId" clId="{6332CAB9-DDAD-4B82-ADE2-C698D890DC15}" dt="2024-01-30T23:03:25.926" v="2544" actId="478"/>
          <ac:spMkLst>
            <pc:docMk/>
            <pc:sldMk cId="3781053568" sldId="268"/>
            <ac:spMk id="8" creationId="{D2EE4727-6A99-6533-BE7B-0B814F956D30}"/>
          </ac:spMkLst>
        </pc:spChg>
        <pc:spChg chg="del">
          <ac:chgData name="Chipo Hamayobe" userId="10c33211df4acc76" providerId="LiveId" clId="{6332CAB9-DDAD-4B82-ADE2-C698D890DC15}" dt="2024-01-30T23:03:27.538" v="2545" actId="478"/>
          <ac:spMkLst>
            <pc:docMk/>
            <pc:sldMk cId="3781053568" sldId="268"/>
            <ac:spMk id="9" creationId="{57F5F4BE-FB9B-1BC6-35BD-9E60233CA8B1}"/>
          </ac:spMkLst>
        </pc:spChg>
        <pc:spChg chg="del">
          <ac:chgData name="Chipo Hamayobe" userId="10c33211df4acc76" providerId="LiveId" clId="{6332CAB9-DDAD-4B82-ADE2-C698D890DC15}" dt="2024-01-30T23:03:31.520" v="2546" actId="478"/>
          <ac:spMkLst>
            <pc:docMk/>
            <pc:sldMk cId="3781053568" sldId="268"/>
            <ac:spMk id="10" creationId="{113E2837-6668-CA11-413F-4F5D5ED79446}"/>
          </ac:spMkLst>
        </pc:spChg>
        <pc:spChg chg="del">
          <ac:chgData name="Chipo Hamayobe" userId="10c33211df4acc76" providerId="LiveId" clId="{6332CAB9-DDAD-4B82-ADE2-C698D890DC15}" dt="2024-01-30T23:03:19.760" v="2541" actId="478"/>
          <ac:spMkLst>
            <pc:docMk/>
            <pc:sldMk cId="3781053568" sldId="268"/>
            <ac:spMk id="13" creationId="{1B13A3AA-F482-D900-ABD1-071D9AFADED5}"/>
          </ac:spMkLst>
        </pc:spChg>
      </pc:sldChg>
      <pc:sldChg chg="addSp delSp modSp add mod delAnim">
        <pc:chgData name="Chipo Hamayobe" userId="10c33211df4acc76" providerId="LiveId" clId="{6332CAB9-DDAD-4B82-ADE2-C698D890DC15}" dt="2024-01-30T22:47:10.650" v="2486" actId="1035"/>
        <pc:sldMkLst>
          <pc:docMk/>
          <pc:sldMk cId="3584089066" sldId="269"/>
        </pc:sldMkLst>
        <pc:spChg chg="mod">
          <ac:chgData name="Chipo Hamayobe" userId="10c33211df4acc76" providerId="LiveId" clId="{6332CAB9-DDAD-4B82-ADE2-C698D890DC15}" dt="2024-01-30T20:34:28.732" v="562" actId="1035"/>
          <ac:spMkLst>
            <pc:docMk/>
            <pc:sldMk cId="3584089066" sldId="269"/>
            <ac:spMk id="2" creationId="{EAB0A175-9BA5-77A3-F2ED-16C004F1D58E}"/>
          </ac:spMkLst>
        </pc:spChg>
        <pc:spChg chg="del">
          <ac:chgData name="Chipo Hamayobe" userId="10c33211df4acc76" providerId="LiveId" clId="{6332CAB9-DDAD-4B82-ADE2-C698D890DC15}" dt="2024-01-29T20:22:38.962" v="198" actId="478"/>
          <ac:spMkLst>
            <pc:docMk/>
            <pc:sldMk cId="3584089066" sldId="269"/>
            <ac:spMk id="3" creationId="{C7DDFBDA-D9D2-8A58-857A-33237214ACA0}"/>
          </ac:spMkLst>
        </pc:spChg>
        <pc:spChg chg="del">
          <ac:chgData name="Chipo Hamayobe" userId="10c33211df4acc76" providerId="LiveId" clId="{6332CAB9-DDAD-4B82-ADE2-C698D890DC15}" dt="2024-01-29T20:22:41.135" v="199" actId="478"/>
          <ac:spMkLst>
            <pc:docMk/>
            <pc:sldMk cId="3584089066" sldId="269"/>
            <ac:spMk id="7" creationId="{C13BFC3B-3219-BD3E-DD77-BBF2B750A9D0}"/>
          </ac:spMkLst>
        </pc:spChg>
        <pc:spChg chg="del">
          <ac:chgData name="Chipo Hamayobe" userId="10c33211df4acc76" providerId="LiveId" clId="{6332CAB9-DDAD-4B82-ADE2-C698D890DC15}" dt="2024-01-29T20:22:43.422" v="200" actId="478"/>
          <ac:spMkLst>
            <pc:docMk/>
            <pc:sldMk cId="3584089066" sldId="269"/>
            <ac:spMk id="8" creationId="{D2EE4727-6A99-6533-BE7B-0B814F956D30}"/>
          </ac:spMkLst>
        </pc:spChg>
        <pc:spChg chg="del">
          <ac:chgData name="Chipo Hamayobe" userId="10c33211df4acc76" providerId="LiveId" clId="{6332CAB9-DDAD-4B82-ADE2-C698D890DC15}" dt="2024-01-29T20:22:45.342" v="201" actId="478"/>
          <ac:spMkLst>
            <pc:docMk/>
            <pc:sldMk cId="3584089066" sldId="269"/>
            <ac:spMk id="9" creationId="{57F5F4BE-FB9B-1BC6-35BD-9E60233CA8B1}"/>
          </ac:spMkLst>
        </pc:spChg>
        <pc:spChg chg="del">
          <ac:chgData name="Chipo Hamayobe" userId="10c33211df4acc76" providerId="LiveId" clId="{6332CAB9-DDAD-4B82-ADE2-C698D890DC15}" dt="2024-01-29T20:22:47.166" v="202" actId="478"/>
          <ac:spMkLst>
            <pc:docMk/>
            <pc:sldMk cId="3584089066" sldId="269"/>
            <ac:spMk id="10" creationId="{113E2837-6668-CA11-413F-4F5D5ED79446}"/>
          </ac:spMkLst>
        </pc:spChg>
        <pc:spChg chg="del">
          <ac:chgData name="Chipo Hamayobe" userId="10c33211df4acc76" providerId="LiveId" clId="{6332CAB9-DDAD-4B82-ADE2-C698D890DC15}" dt="2024-01-29T20:18:58.793" v="197" actId="478"/>
          <ac:spMkLst>
            <pc:docMk/>
            <pc:sldMk cId="3584089066" sldId="269"/>
            <ac:spMk id="13" creationId="{1B13A3AA-F482-D900-ABD1-071D9AFADED5}"/>
          </ac:spMkLst>
        </pc:spChg>
        <pc:picChg chg="add del mod">
          <ac:chgData name="Chipo Hamayobe" userId="10c33211df4acc76" providerId="LiveId" clId="{6332CAB9-DDAD-4B82-ADE2-C698D890DC15}" dt="2024-01-29T20:23:55.245" v="206" actId="478"/>
          <ac:picMkLst>
            <pc:docMk/>
            <pc:sldMk cId="3584089066" sldId="269"/>
            <ac:picMk id="12" creationId="{B4FC5007-F667-F84D-8681-654EE3367B50}"/>
          </ac:picMkLst>
        </pc:picChg>
        <pc:picChg chg="add del mod">
          <ac:chgData name="Chipo Hamayobe" userId="10c33211df4acc76" providerId="LiveId" clId="{6332CAB9-DDAD-4B82-ADE2-C698D890DC15}" dt="2024-01-29T22:11:25.082" v="263" actId="478"/>
          <ac:picMkLst>
            <pc:docMk/>
            <pc:sldMk cId="3584089066" sldId="269"/>
            <ac:picMk id="15" creationId="{882A95C7-2749-F668-66DD-3283A6D68C4B}"/>
          </ac:picMkLst>
        </pc:picChg>
        <pc:picChg chg="add mod">
          <ac:chgData name="Chipo Hamayobe" userId="10c33211df4acc76" providerId="LiveId" clId="{6332CAB9-DDAD-4B82-ADE2-C698D890DC15}" dt="2024-01-30T22:47:10.650" v="2486" actId="1035"/>
          <ac:picMkLst>
            <pc:docMk/>
            <pc:sldMk cId="3584089066" sldId="269"/>
            <ac:picMk id="17" creationId="{7ECDE749-EA47-6DD8-F575-7B12BE9F9550}"/>
          </ac:picMkLst>
        </pc:picChg>
      </pc:sldChg>
      <pc:sldChg chg="modSp add del mod">
        <pc:chgData name="Chipo Hamayobe" userId="10c33211df4acc76" providerId="LiveId" clId="{6332CAB9-DDAD-4B82-ADE2-C698D890DC15}" dt="2024-01-30T23:54:24.947" v="3430" actId="47"/>
        <pc:sldMkLst>
          <pc:docMk/>
          <pc:sldMk cId="1236429543" sldId="270"/>
        </pc:sldMkLst>
        <pc:spChg chg="mod">
          <ac:chgData name="Chipo Hamayobe" userId="10c33211df4acc76" providerId="LiveId" clId="{6332CAB9-DDAD-4B82-ADE2-C698D890DC15}" dt="2024-01-29T20:42:22.152" v="259" actId="6549"/>
          <ac:spMkLst>
            <pc:docMk/>
            <pc:sldMk cId="1236429543" sldId="270"/>
            <ac:spMk id="2" creationId="{EAB0A175-9BA5-77A3-F2ED-16C004F1D58E}"/>
          </ac:spMkLst>
        </pc:spChg>
      </pc:sldChg>
      <pc:sldChg chg="addSp delSp modSp add mod">
        <pc:chgData name="Chipo Hamayobe" userId="10c33211df4acc76" providerId="LiveId" clId="{6332CAB9-DDAD-4B82-ADE2-C698D890DC15}" dt="2024-01-30T23:01:38.811" v="2537" actId="478"/>
        <pc:sldMkLst>
          <pc:docMk/>
          <pc:sldMk cId="3793609913" sldId="271"/>
        </pc:sldMkLst>
        <pc:spChg chg="mod">
          <ac:chgData name="Chipo Hamayobe" userId="10c33211df4acc76" providerId="LiveId" clId="{6332CAB9-DDAD-4B82-ADE2-C698D890DC15}" dt="2024-01-30T22:56:44.771" v="2502" actId="6549"/>
          <ac:spMkLst>
            <pc:docMk/>
            <pc:sldMk cId="3793609913" sldId="271"/>
            <ac:spMk id="2" creationId="{EAB0A175-9BA5-77A3-F2ED-16C004F1D58E}"/>
          </ac:spMkLst>
        </pc:spChg>
        <pc:picChg chg="add del mod">
          <ac:chgData name="Chipo Hamayobe" userId="10c33211df4acc76" providerId="LiveId" clId="{6332CAB9-DDAD-4B82-ADE2-C698D890DC15}" dt="2024-01-30T22:55:23.760" v="2497" actId="478"/>
          <ac:picMkLst>
            <pc:docMk/>
            <pc:sldMk cId="3793609913" sldId="271"/>
            <ac:picMk id="3" creationId="{3539499D-0883-8026-B1B4-1B1411DD1737}"/>
          </ac:picMkLst>
        </pc:picChg>
        <pc:picChg chg="add del mod">
          <ac:chgData name="Chipo Hamayobe" userId="10c33211df4acc76" providerId="LiveId" clId="{6332CAB9-DDAD-4B82-ADE2-C698D890DC15}" dt="2024-01-30T22:53:56.950" v="2494" actId="478"/>
          <ac:picMkLst>
            <pc:docMk/>
            <pc:sldMk cId="3793609913" sldId="271"/>
            <ac:picMk id="8" creationId="{46CBA16F-16B8-77F7-40DD-1B6CD89AFD7A}"/>
          </ac:picMkLst>
        </pc:picChg>
        <pc:picChg chg="add del mod">
          <ac:chgData name="Chipo Hamayobe" userId="10c33211df4acc76" providerId="LiveId" clId="{6332CAB9-DDAD-4B82-ADE2-C698D890DC15}" dt="2024-01-30T23:01:38.811" v="2537" actId="478"/>
          <ac:picMkLst>
            <pc:docMk/>
            <pc:sldMk cId="3793609913" sldId="271"/>
            <ac:picMk id="10" creationId="{72EA6F4F-74B2-382D-468E-0A733193F38C}"/>
          </ac:picMkLst>
        </pc:picChg>
        <pc:picChg chg="add del mod">
          <ac:chgData name="Chipo Hamayobe" userId="10c33211df4acc76" providerId="LiveId" clId="{6332CAB9-DDAD-4B82-ADE2-C698D890DC15}" dt="2024-01-30T23:01:37.786" v="2536" actId="478"/>
          <ac:picMkLst>
            <pc:docMk/>
            <pc:sldMk cId="3793609913" sldId="271"/>
            <ac:picMk id="12" creationId="{38E05661-55BA-E636-D219-B2AB11985E6E}"/>
          </ac:picMkLst>
        </pc:picChg>
        <pc:picChg chg="mod">
          <ac:chgData name="Chipo Hamayobe" userId="10c33211df4acc76" providerId="LiveId" clId="{6332CAB9-DDAD-4B82-ADE2-C698D890DC15}" dt="2024-01-30T20:34:14.651" v="544" actId="14100"/>
          <ac:picMkLst>
            <pc:docMk/>
            <pc:sldMk cId="3793609913" sldId="271"/>
            <ac:picMk id="15" creationId="{882A95C7-2749-F668-66DD-3283A6D68C4B}"/>
          </ac:picMkLst>
        </pc:picChg>
      </pc:sldChg>
      <pc:sldChg chg="add del">
        <pc:chgData name="Chipo Hamayobe" userId="10c33211df4acc76" providerId="LiveId" clId="{6332CAB9-DDAD-4B82-ADE2-C698D890DC15}" dt="2024-01-30T23:52:15.819" v="3387" actId="47"/>
        <pc:sldMkLst>
          <pc:docMk/>
          <pc:sldMk cId="2232054495" sldId="272"/>
        </pc:sldMkLst>
      </pc:sldChg>
      <pc:sldChg chg="addSp delSp modSp add mod">
        <pc:chgData name="Chipo Hamayobe" userId="10c33211df4acc76" providerId="LiveId" clId="{6332CAB9-DDAD-4B82-ADE2-C698D890DC15}" dt="2024-01-30T23:55:28.898" v="3436" actId="20577"/>
        <pc:sldMkLst>
          <pc:docMk/>
          <pc:sldMk cId="906258254" sldId="273"/>
        </pc:sldMkLst>
        <pc:spChg chg="mod">
          <ac:chgData name="Chipo Hamayobe" userId="10c33211df4acc76" providerId="LiveId" clId="{6332CAB9-DDAD-4B82-ADE2-C698D890DC15}" dt="2024-01-30T23:55:28.898" v="3436" actId="20577"/>
          <ac:spMkLst>
            <pc:docMk/>
            <pc:sldMk cId="906258254" sldId="273"/>
            <ac:spMk id="2" creationId="{EAB0A175-9BA5-77A3-F2ED-16C004F1D58E}"/>
          </ac:spMkLst>
        </pc:spChg>
        <pc:picChg chg="add del mod">
          <ac:chgData name="Chipo Hamayobe" userId="10c33211df4acc76" providerId="LiveId" clId="{6332CAB9-DDAD-4B82-ADE2-C698D890DC15}" dt="2024-01-29T22:33:40.155" v="363" actId="478"/>
          <ac:picMkLst>
            <pc:docMk/>
            <pc:sldMk cId="906258254" sldId="273"/>
            <ac:picMk id="7" creationId="{3EF8F51D-46FE-7DA4-4056-064F794F0494}"/>
          </ac:picMkLst>
        </pc:picChg>
        <pc:picChg chg="add mod">
          <ac:chgData name="Chipo Hamayobe" userId="10c33211df4acc76" providerId="LiveId" clId="{6332CAB9-DDAD-4B82-ADE2-C698D890DC15}" dt="2024-01-29T22:35:21.258" v="413" actId="14100"/>
          <ac:picMkLst>
            <pc:docMk/>
            <pc:sldMk cId="906258254" sldId="273"/>
            <ac:picMk id="9" creationId="{93434C67-CA1B-FFEE-59B1-6AC4574C9081}"/>
          </ac:picMkLst>
        </pc:picChg>
        <pc:picChg chg="del">
          <ac:chgData name="Chipo Hamayobe" userId="10c33211df4acc76" providerId="LiveId" clId="{6332CAB9-DDAD-4B82-ADE2-C698D890DC15}" dt="2024-01-29T22:29:34.565" v="326" actId="478"/>
          <ac:picMkLst>
            <pc:docMk/>
            <pc:sldMk cId="906258254" sldId="273"/>
            <ac:picMk id="15" creationId="{882A95C7-2749-F668-66DD-3283A6D68C4B}"/>
          </ac:picMkLst>
        </pc:picChg>
      </pc:sldChg>
      <pc:sldChg chg="modSp add mod">
        <pc:chgData name="Chipo Hamayobe" userId="10c33211df4acc76" providerId="LiveId" clId="{6332CAB9-DDAD-4B82-ADE2-C698D890DC15}" dt="2024-01-30T23:55:24.202" v="3433" actId="20577"/>
        <pc:sldMkLst>
          <pc:docMk/>
          <pc:sldMk cId="2986100444" sldId="274"/>
        </pc:sldMkLst>
        <pc:spChg chg="mod">
          <ac:chgData name="Chipo Hamayobe" userId="10c33211df4acc76" providerId="LiveId" clId="{6332CAB9-DDAD-4B82-ADE2-C698D890DC15}" dt="2024-01-30T23:55:24.202" v="3433" actId="20577"/>
          <ac:spMkLst>
            <pc:docMk/>
            <pc:sldMk cId="2986100444" sldId="274"/>
            <ac:spMk id="2" creationId="{EAB0A175-9BA5-77A3-F2ED-16C004F1D58E}"/>
          </ac:spMkLst>
        </pc:spChg>
        <pc:picChg chg="mod">
          <ac:chgData name="Chipo Hamayobe" userId="10c33211df4acc76" providerId="LiveId" clId="{6332CAB9-DDAD-4B82-ADE2-C698D890DC15}" dt="2024-01-29T22:36:02.700" v="433" actId="14100"/>
          <ac:picMkLst>
            <pc:docMk/>
            <pc:sldMk cId="2986100444" sldId="274"/>
            <ac:picMk id="7" creationId="{3EF8F51D-46FE-7DA4-4056-064F794F0494}"/>
          </ac:picMkLst>
        </pc:picChg>
      </pc:sldChg>
      <pc:sldChg chg="addSp delSp modSp add mod ord delAnim">
        <pc:chgData name="Chipo Hamayobe" userId="10c33211df4acc76" providerId="LiveId" clId="{6332CAB9-DDAD-4B82-ADE2-C698D890DC15}" dt="2024-01-30T20:09:37.374" v="482"/>
        <pc:sldMkLst>
          <pc:docMk/>
          <pc:sldMk cId="3036080947" sldId="275"/>
        </pc:sldMkLst>
        <pc:spChg chg="mod">
          <ac:chgData name="Chipo Hamayobe" userId="10c33211df4acc76" providerId="LiveId" clId="{6332CAB9-DDAD-4B82-ADE2-C698D890DC15}" dt="2024-01-30T20:09:11.539" v="479" actId="1035"/>
          <ac:spMkLst>
            <pc:docMk/>
            <pc:sldMk cId="3036080947" sldId="275"/>
            <ac:spMk id="2" creationId="{EAB0A175-9BA5-77A3-F2ED-16C004F1D58E}"/>
          </ac:spMkLst>
        </pc:spChg>
        <pc:spChg chg="del">
          <ac:chgData name="Chipo Hamayobe" userId="10c33211df4acc76" providerId="LiveId" clId="{6332CAB9-DDAD-4B82-ADE2-C698D890DC15}" dt="2024-01-30T20:07:28.692" v="449" actId="478"/>
          <ac:spMkLst>
            <pc:docMk/>
            <pc:sldMk cId="3036080947" sldId="275"/>
            <ac:spMk id="13" creationId="{1B13A3AA-F482-D900-ABD1-071D9AFADED5}"/>
          </ac:spMkLst>
        </pc:spChg>
        <pc:spChg chg="del">
          <ac:chgData name="Chipo Hamayobe" userId="10c33211df4acc76" providerId="LiveId" clId="{6332CAB9-DDAD-4B82-ADE2-C698D890DC15}" dt="2024-01-30T20:07:31.023" v="450" actId="478"/>
          <ac:spMkLst>
            <pc:docMk/>
            <pc:sldMk cId="3036080947" sldId="275"/>
            <ac:spMk id="15" creationId="{0356E38F-EDB7-5200-9CC2-BE92FF42B220}"/>
          </ac:spMkLst>
        </pc:spChg>
        <pc:picChg chg="add mod">
          <ac:chgData name="Chipo Hamayobe" userId="10c33211df4acc76" providerId="LiveId" clId="{6332CAB9-DDAD-4B82-ADE2-C698D890DC15}" dt="2024-01-30T20:09:21.406" v="480" actId="14100"/>
          <ac:picMkLst>
            <pc:docMk/>
            <pc:sldMk cId="3036080947" sldId="275"/>
            <ac:picMk id="7" creationId="{6ED19BEE-AC79-D163-860B-997B4C8844C7}"/>
          </ac:picMkLst>
        </pc:picChg>
      </pc:sldChg>
      <pc:sldChg chg="addSp delSp modSp add mod">
        <pc:chgData name="Chipo Hamayobe" userId="10c33211df4acc76" providerId="LiveId" clId="{6332CAB9-DDAD-4B82-ADE2-C698D890DC15}" dt="2024-01-30T21:17:40.668" v="788" actId="20577"/>
        <pc:sldMkLst>
          <pc:docMk/>
          <pc:sldMk cId="2174568568" sldId="276"/>
        </pc:sldMkLst>
        <pc:spChg chg="mod">
          <ac:chgData name="Chipo Hamayobe" userId="10c33211df4acc76" providerId="LiveId" clId="{6332CAB9-DDAD-4B82-ADE2-C698D890DC15}" dt="2024-01-30T21:17:40.668" v="788" actId="20577"/>
          <ac:spMkLst>
            <pc:docMk/>
            <pc:sldMk cId="2174568568" sldId="276"/>
            <ac:spMk id="2" creationId="{EAB0A175-9BA5-77A3-F2ED-16C004F1D58E}"/>
          </ac:spMkLst>
        </pc:spChg>
        <pc:picChg chg="del">
          <ac:chgData name="Chipo Hamayobe" userId="10c33211df4acc76" providerId="LiveId" clId="{6332CAB9-DDAD-4B82-ADE2-C698D890DC15}" dt="2024-01-30T20:44:56.460" v="616" actId="478"/>
          <ac:picMkLst>
            <pc:docMk/>
            <pc:sldMk cId="2174568568" sldId="276"/>
            <ac:picMk id="3" creationId="{3539499D-0883-8026-B1B4-1B1411DD1737}"/>
          </ac:picMkLst>
        </pc:picChg>
        <pc:picChg chg="add mod">
          <ac:chgData name="Chipo Hamayobe" userId="10c33211df4acc76" providerId="LiveId" clId="{6332CAB9-DDAD-4B82-ADE2-C698D890DC15}" dt="2024-01-30T20:45:33.603" v="625" actId="14100"/>
          <ac:picMkLst>
            <pc:docMk/>
            <pc:sldMk cId="2174568568" sldId="276"/>
            <ac:picMk id="8" creationId="{4B49BEEE-FF75-BE3A-8781-18AD5BF09F0C}"/>
          </ac:picMkLst>
        </pc:picChg>
        <pc:picChg chg="del">
          <ac:chgData name="Chipo Hamayobe" userId="10c33211df4acc76" providerId="LiveId" clId="{6332CAB9-DDAD-4B82-ADE2-C698D890DC15}" dt="2024-01-30T20:44:58.167" v="617" actId="478"/>
          <ac:picMkLst>
            <pc:docMk/>
            <pc:sldMk cId="2174568568" sldId="276"/>
            <ac:picMk id="15" creationId="{882A95C7-2749-F668-66DD-3283A6D68C4B}"/>
          </ac:picMkLst>
        </pc:picChg>
      </pc:sldChg>
      <pc:sldChg chg="addSp delSp modSp add mod">
        <pc:chgData name="Chipo Hamayobe" userId="10c33211df4acc76" providerId="LiveId" clId="{6332CAB9-DDAD-4B82-ADE2-C698D890DC15}" dt="2024-01-30T20:53:56.610" v="693" actId="14100"/>
        <pc:sldMkLst>
          <pc:docMk/>
          <pc:sldMk cId="872878408" sldId="277"/>
        </pc:sldMkLst>
        <pc:spChg chg="mod">
          <ac:chgData name="Chipo Hamayobe" userId="10c33211df4acc76" providerId="LiveId" clId="{6332CAB9-DDAD-4B82-ADE2-C698D890DC15}" dt="2024-01-30T20:48:26.272" v="683" actId="6549"/>
          <ac:spMkLst>
            <pc:docMk/>
            <pc:sldMk cId="872878408" sldId="277"/>
            <ac:spMk id="2" creationId="{EAB0A175-9BA5-77A3-F2ED-16C004F1D58E}"/>
          </ac:spMkLst>
        </pc:spChg>
        <pc:picChg chg="add mod">
          <ac:chgData name="Chipo Hamayobe" userId="10c33211df4acc76" providerId="LiveId" clId="{6332CAB9-DDAD-4B82-ADE2-C698D890DC15}" dt="2024-01-30T20:53:56.610" v="693" actId="14100"/>
          <ac:picMkLst>
            <pc:docMk/>
            <pc:sldMk cId="872878408" sldId="277"/>
            <ac:picMk id="7" creationId="{85B18D79-E706-4140-47CD-C3EF617F25E4}"/>
          </ac:picMkLst>
        </pc:picChg>
        <pc:picChg chg="del mod">
          <ac:chgData name="Chipo Hamayobe" userId="10c33211df4acc76" providerId="LiveId" clId="{6332CAB9-DDAD-4B82-ADE2-C698D890DC15}" dt="2024-01-30T20:53:33.769" v="686" actId="478"/>
          <ac:picMkLst>
            <pc:docMk/>
            <pc:sldMk cId="872878408" sldId="277"/>
            <ac:picMk id="8" creationId="{4B49BEEE-FF75-BE3A-8781-18AD5BF09F0C}"/>
          </ac:picMkLst>
        </pc:picChg>
      </pc:sldChg>
      <pc:sldChg chg="addSp delSp modSp add mod">
        <pc:chgData name="Chipo Hamayobe" userId="10c33211df4acc76" providerId="LiveId" clId="{6332CAB9-DDAD-4B82-ADE2-C698D890DC15}" dt="2024-01-30T20:56:35.370" v="777" actId="14100"/>
        <pc:sldMkLst>
          <pc:docMk/>
          <pc:sldMk cId="1149771132" sldId="278"/>
        </pc:sldMkLst>
        <pc:spChg chg="mod">
          <ac:chgData name="Chipo Hamayobe" userId="10c33211df4acc76" providerId="LiveId" clId="{6332CAB9-DDAD-4B82-ADE2-C698D890DC15}" dt="2024-01-30T20:55:27.519" v="747" actId="6549"/>
          <ac:spMkLst>
            <pc:docMk/>
            <pc:sldMk cId="1149771132" sldId="278"/>
            <ac:spMk id="2" creationId="{EAB0A175-9BA5-77A3-F2ED-16C004F1D58E}"/>
          </ac:spMkLst>
        </pc:spChg>
        <pc:picChg chg="del">
          <ac:chgData name="Chipo Hamayobe" userId="10c33211df4acc76" providerId="LiveId" clId="{6332CAB9-DDAD-4B82-ADE2-C698D890DC15}" dt="2024-01-30T20:56:11.741" v="748" actId="478"/>
          <ac:picMkLst>
            <pc:docMk/>
            <pc:sldMk cId="1149771132" sldId="278"/>
            <ac:picMk id="7" creationId="{85B18D79-E706-4140-47CD-C3EF617F25E4}"/>
          </ac:picMkLst>
        </pc:picChg>
        <pc:picChg chg="add mod">
          <ac:chgData name="Chipo Hamayobe" userId="10c33211df4acc76" providerId="LiveId" clId="{6332CAB9-DDAD-4B82-ADE2-C698D890DC15}" dt="2024-01-30T20:56:35.370" v="777" actId="14100"/>
          <ac:picMkLst>
            <pc:docMk/>
            <pc:sldMk cId="1149771132" sldId="278"/>
            <ac:picMk id="8" creationId="{7995A08A-C0D0-EBBC-4E88-290F4EE58525}"/>
          </ac:picMkLst>
        </pc:picChg>
      </pc:sldChg>
      <pc:sldChg chg="addSp delSp modSp add mod ord">
        <pc:chgData name="Chipo Hamayobe" userId="10c33211df4acc76" providerId="LiveId" clId="{6332CAB9-DDAD-4B82-ADE2-C698D890DC15}" dt="2024-01-30T22:20:30.221" v="2098"/>
        <pc:sldMkLst>
          <pc:docMk/>
          <pc:sldMk cId="2510180277" sldId="279"/>
        </pc:sldMkLst>
        <pc:spChg chg="mod">
          <ac:chgData name="Chipo Hamayobe" userId="10c33211df4acc76" providerId="LiveId" clId="{6332CAB9-DDAD-4B82-ADE2-C698D890DC15}" dt="2024-01-30T21:29:27.608" v="851" actId="6549"/>
          <ac:spMkLst>
            <pc:docMk/>
            <pc:sldMk cId="2510180277" sldId="279"/>
            <ac:spMk id="2" creationId="{EAB0A175-9BA5-77A3-F2ED-16C004F1D58E}"/>
          </ac:spMkLst>
        </pc:spChg>
        <pc:picChg chg="add mod">
          <ac:chgData name="Chipo Hamayobe" userId="10c33211df4acc76" providerId="LiveId" clId="{6332CAB9-DDAD-4B82-ADE2-C698D890DC15}" dt="2024-01-30T21:30:04.373" v="861" actId="14100"/>
          <ac:picMkLst>
            <pc:docMk/>
            <pc:sldMk cId="2510180277" sldId="279"/>
            <ac:picMk id="7" creationId="{82611DE3-A093-BBE6-9AD5-06C6F98D74EA}"/>
          </ac:picMkLst>
        </pc:picChg>
        <pc:picChg chg="del">
          <ac:chgData name="Chipo Hamayobe" userId="10c33211df4acc76" providerId="LiveId" clId="{6332CAB9-DDAD-4B82-ADE2-C698D890DC15}" dt="2024-01-30T21:29:32.471" v="852" actId="478"/>
          <ac:picMkLst>
            <pc:docMk/>
            <pc:sldMk cId="2510180277" sldId="279"/>
            <ac:picMk id="8" creationId="{7995A08A-C0D0-EBBC-4E88-290F4EE58525}"/>
          </ac:picMkLst>
        </pc:picChg>
        <pc:picChg chg="add mod">
          <ac:chgData name="Chipo Hamayobe" userId="10c33211df4acc76" providerId="LiveId" clId="{6332CAB9-DDAD-4B82-ADE2-C698D890DC15}" dt="2024-01-30T21:30:27.991" v="893" actId="1035"/>
          <ac:picMkLst>
            <pc:docMk/>
            <pc:sldMk cId="2510180277" sldId="279"/>
            <ac:picMk id="10" creationId="{0DBC5EA7-D79D-ED61-1EF0-6D4A878A5BB3}"/>
          </ac:picMkLst>
        </pc:picChg>
        <pc:picChg chg="add mod">
          <ac:chgData name="Chipo Hamayobe" userId="10c33211df4acc76" providerId="LiveId" clId="{6332CAB9-DDAD-4B82-ADE2-C698D890DC15}" dt="2024-01-30T21:30:46.258" v="901" actId="1035"/>
          <ac:picMkLst>
            <pc:docMk/>
            <pc:sldMk cId="2510180277" sldId="279"/>
            <ac:picMk id="12" creationId="{8568F4D8-B8AC-2669-94AC-815C9BA63B1F}"/>
          </ac:picMkLst>
        </pc:picChg>
        <pc:picChg chg="add mod">
          <ac:chgData name="Chipo Hamayobe" userId="10c33211df4acc76" providerId="LiveId" clId="{6332CAB9-DDAD-4B82-ADE2-C698D890DC15}" dt="2024-01-30T21:31:17.272" v="914" actId="14100"/>
          <ac:picMkLst>
            <pc:docMk/>
            <pc:sldMk cId="2510180277" sldId="279"/>
            <ac:picMk id="14" creationId="{7AAFF9D9-0920-DEB6-76E5-B8F1AB676934}"/>
          </ac:picMkLst>
        </pc:picChg>
        <pc:picChg chg="add mod">
          <ac:chgData name="Chipo Hamayobe" userId="10c33211df4acc76" providerId="LiveId" clId="{6332CAB9-DDAD-4B82-ADE2-C698D890DC15}" dt="2024-01-30T21:31:36.625" v="921" actId="14100"/>
          <ac:picMkLst>
            <pc:docMk/>
            <pc:sldMk cId="2510180277" sldId="279"/>
            <ac:picMk id="16" creationId="{617DE524-EAB9-E136-E99E-884A10CFEA38}"/>
          </ac:picMkLst>
        </pc:picChg>
        <pc:picChg chg="add mod">
          <ac:chgData name="Chipo Hamayobe" userId="10c33211df4acc76" providerId="LiveId" clId="{6332CAB9-DDAD-4B82-ADE2-C698D890DC15}" dt="2024-01-30T21:32:16.871" v="935" actId="14100"/>
          <ac:picMkLst>
            <pc:docMk/>
            <pc:sldMk cId="2510180277" sldId="279"/>
            <ac:picMk id="18" creationId="{B4A95C99-9C52-4CFD-097C-9E06C50AEDF4}"/>
          </ac:picMkLst>
        </pc:picChg>
      </pc:sldChg>
      <pc:sldChg chg="addSp delSp modSp add mod ord delAnim modAnim">
        <pc:chgData name="Chipo Hamayobe" userId="10c33211df4acc76" providerId="LiveId" clId="{6332CAB9-DDAD-4B82-ADE2-C698D890DC15}" dt="2024-01-30T22:19:33.503" v="2096"/>
        <pc:sldMkLst>
          <pc:docMk/>
          <pc:sldMk cId="2551637141" sldId="280"/>
        </pc:sldMkLst>
        <pc:spChg chg="mod">
          <ac:chgData name="Chipo Hamayobe" userId="10c33211df4acc76" providerId="LiveId" clId="{6332CAB9-DDAD-4B82-ADE2-C698D890DC15}" dt="2024-01-30T21:49:39.391" v="1446" actId="1035"/>
          <ac:spMkLst>
            <pc:docMk/>
            <pc:sldMk cId="2551637141" sldId="280"/>
            <ac:spMk id="2" creationId="{EAB0A175-9BA5-77A3-F2ED-16C004F1D58E}"/>
          </ac:spMkLst>
        </pc:spChg>
        <pc:spChg chg="mod">
          <ac:chgData name="Chipo Hamayobe" userId="10c33211df4acc76" providerId="LiveId" clId="{6332CAB9-DDAD-4B82-ADE2-C698D890DC15}" dt="2024-01-30T21:54:30.028" v="1959" actId="1035"/>
          <ac:spMkLst>
            <pc:docMk/>
            <pc:sldMk cId="2551637141" sldId="280"/>
            <ac:spMk id="3" creationId="{C7DDFBDA-D9D2-8A58-857A-33237214ACA0}"/>
          </ac:spMkLst>
        </pc:spChg>
        <pc:spChg chg="mod">
          <ac:chgData name="Chipo Hamayobe" userId="10c33211df4acc76" providerId="LiveId" clId="{6332CAB9-DDAD-4B82-ADE2-C698D890DC15}" dt="2024-01-30T21:57:13.403" v="2078" actId="1036"/>
          <ac:spMkLst>
            <pc:docMk/>
            <pc:sldMk cId="2551637141" sldId="280"/>
            <ac:spMk id="7" creationId="{C13BFC3B-3219-BD3E-DD77-BBF2B750A9D0}"/>
          </ac:spMkLst>
        </pc:spChg>
        <pc:spChg chg="del">
          <ac:chgData name="Chipo Hamayobe" userId="10c33211df4acc76" providerId="LiveId" clId="{6332CAB9-DDAD-4B82-ADE2-C698D890DC15}" dt="2024-01-30T21:42:31.610" v="1162" actId="478"/>
          <ac:spMkLst>
            <pc:docMk/>
            <pc:sldMk cId="2551637141" sldId="280"/>
            <ac:spMk id="8" creationId="{D2EE4727-6A99-6533-BE7B-0B814F956D30}"/>
          </ac:spMkLst>
        </pc:spChg>
        <pc:spChg chg="mod">
          <ac:chgData name="Chipo Hamayobe" userId="10c33211df4acc76" providerId="LiveId" clId="{6332CAB9-DDAD-4B82-ADE2-C698D890DC15}" dt="2024-01-30T21:57:09.759" v="2075" actId="1036"/>
          <ac:spMkLst>
            <pc:docMk/>
            <pc:sldMk cId="2551637141" sldId="280"/>
            <ac:spMk id="9" creationId="{57F5F4BE-FB9B-1BC6-35BD-9E60233CA8B1}"/>
          </ac:spMkLst>
        </pc:spChg>
        <pc:spChg chg="mod">
          <ac:chgData name="Chipo Hamayobe" userId="10c33211df4acc76" providerId="LiveId" clId="{6332CAB9-DDAD-4B82-ADE2-C698D890DC15}" dt="2024-01-30T21:55:30.969" v="2068" actId="20577"/>
          <ac:spMkLst>
            <pc:docMk/>
            <pc:sldMk cId="2551637141" sldId="280"/>
            <ac:spMk id="10" creationId="{113E2837-6668-CA11-413F-4F5D5ED79446}"/>
          </ac:spMkLst>
        </pc:spChg>
        <pc:spChg chg="add mod">
          <ac:chgData name="Chipo Hamayobe" userId="10c33211df4acc76" providerId="LiveId" clId="{6332CAB9-DDAD-4B82-ADE2-C698D890DC15}" dt="2024-01-30T21:57:03.379" v="2072" actId="1036"/>
          <ac:spMkLst>
            <pc:docMk/>
            <pc:sldMk cId="2551637141" sldId="280"/>
            <ac:spMk id="11" creationId="{944296BE-24A7-BE0A-1F8F-6B5689AF82E5}"/>
          </ac:spMkLst>
        </pc:spChg>
        <pc:spChg chg="del mod">
          <ac:chgData name="Chipo Hamayobe" userId="10c33211df4acc76" providerId="LiveId" clId="{6332CAB9-DDAD-4B82-ADE2-C698D890DC15}" dt="2024-01-30T21:49:27.073" v="1401" actId="478"/>
          <ac:spMkLst>
            <pc:docMk/>
            <pc:sldMk cId="2551637141" sldId="280"/>
            <ac:spMk id="13" creationId="{1B13A3AA-F482-D900-ABD1-071D9AFADED5}"/>
          </ac:spMkLst>
        </pc:spChg>
      </pc:sldChg>
      <pc:sldChg chg="addSp delSp modSp add mod ord delAnim modAnim">
        <pc:chgData name="Chipo Hamayobe" userId="10c33211df4acc76" providerId="LiveId" clId="{6332CAB9-DDAD-4B82-ADE2-C698D890DC15}" dt="2024-01-30T23:19:52.777" v="2991" actId="478"/>
        <pc:sldMkLst>
          <pc:docMk/>
          <pc:sldMk cId="4239185304" sldId="281"/>
        </pc:sldMkLst>
        <pc:spChg chg="mod">
          <ac:chgData name="Chipo Hamayobe" userId="10c33211df4acc76" providerId="LiveId" clId="{6332CAB9-DDAD-4B82-ADE2-C698D890DC15}" dt="2024-01-30T22:56:58.015" v="2527" actId="6549"/>
          <ac:spMkLst>
            <pc:docMk/>
            <pc:sldMk cId="4239185304" sldId="281"/>
            <ac:spMk id="2" creationId="{EAB0A175-9BA5-77A3-F2ED-16C004F1D58E}"/>
          </ac:spMkLst>
        </pc:spChg>
        <pc:spChg chg="add del mod">
          <ac:chgData name="Chipo Hamayobe" userId="10c33211df4acc76" providerId="LiveId" clId="{6332CAB9-DDAD-4B82-ADE2-C698D890DC15}" dt="2024-01-30T23:15:22.602" v="2930" actId="478"/>
          <ac:spMkLst>
            <pc:docMk/>
            <pc:sldMk cId="4239185304" sldId="281"/>
            <ac:spMk id="17" creationId="{740DFBA0-517E-36CB-8AED-B86603D06764}"/>
          </ac:spMkLst>
        </pc:spChg>
        <pc:picChg chg="add del mod">
          <ac:chgData name="Chipo Hamayobe" userId="10c33211df4acc76" providerId="LiveId" clId="{6332CAB9-DDAD-4B82-ADE2-C698D890DC15}" dt="2024-01-30T23:19:50.786" v="2990" actId="478"/>
          <ac:picMkLst>
            <pc:docMk/>
            <pc:sldMk cId="4239185304" sldId="281"/>
            <ac:picMk id="7" creationId="{5DC70DBD-E452-6AF2-145F-BAD9D0EA36DF}"/>
          </ac:picMkLst>
        </pc:picChg>
        <pc:picChg chg="add del mod">
          <ac:chgData name="Chipo Hamayobe" userId="10c33211df4acc76" providerId="LiveId" clId="{6332CAB9-DDAD-4B82-ADE2-C698D890DC15}" dt="2024-01-30T23:08:54.381" v="2744" actId="478"/>
          <ac:picMkLst>
            <pc:docMk/>
            <pc:sldMk cId="4239185304" sldId="281"/>
            <ac:picMk id="8" creationId="{9D0386A2-D66B-BCE6-2E14-DDA8CE07509F}"/>
          </ac:picMkLst>
        </pc:picChg>
        <pc:picChg chg="add mod">
          <ac:chgData name="Chipo Hamayobe" userId="10c33211df4acc76" providerId="LiveId" clId="{6332CAB9-DDAD-4B82-ADE2-C698D890DC15}" dt="2024-01-30T23:18:30.084" v="2981" actId="1036"/>
          <ac:picMkLst>
            <pc:docMk/>
            <pc:sldMk cId="4239185304" sldId="281"/>
            <ac:picMk id="9" creationId="{38E31CEB-1A05-8779-9B8D-63E8758C3F05}"/>
          </ac:picMkLst>
        </pc:picChg>
        <pc:picChg chg="del">
          <ac:chgData name="Chipo Hamayobe" userId="10c33211df4acc76" providerId="LiveId" clId="{6332CAB9-DDAD-4B82-ADE2-C698D890DC15}" dt="2024-01-30T23:00:07.329" v="2529" actId="478"/>
          <ac:picMkLst>
            <pc:docMk/>
            <pc:sldMk cId="4239185304" sldId="281"/>
            <ac:picMk id="10" creationId="{72EA6F4F-74B2-382D-468E-0A733193F38C}"/>
          </ac:picMkLst>
        </pc:picChg>
        <pc:picChg chg="del">
          <ac:chgData name="Chipo Hamayobe" userId="10c33211df4acc76" providerId="LiveId" clId="{6332CAB9-DDAD-4B82-ADE2-C698D890DC15}" dt="2024-01-30T23:00:06.372" v="2528" actId="478"/>
          <ac:picMkLst>
            <pc:docMk/>
            <pc:sldMk cId="4239185304" sldId="281"/>
            <ac:picMk id="12" creationId="{38E05661-55BA-E636-D219-B2AB11985E6E}"/>
          </ac:picMkLst>
        </pc:picChg>
        <pc:picChg chg="add mod">
          <ac:chgData name="Chipo Hamayobe" userId="10c33211df4acc76" providerId="LiveId" clId="{6332CAB9-DDAD-4B82-ADE2-C698D890DC15}" dt="2024-01-30T23:14:50.177" v="2899" actId="1037"/>
          <ac:picMkLst>
            <pc:docMk/>
            <pc:sldMk cId="4239185304" sldId="281"/>
            <ac:picMk id="13" creationId="{4C07C229-3363-13B1-46DA-5C6EFDC8B94F}"/>
          </ac:picMkLst>
        </pc:picChg>
        <pc:picChg chg="del">
          <ac:chgData name="Chipo Hamayobe" userId="10c33211df4acc76" providerId="LiveId" clId="{6332CAB9-DDAD-4B82-ADE2-C698D890DC15}" dt="2024-01-30T23:00:09.829" v="2530" actId="478"/>
          <ac:picMkLst>
            <pc:docMk/>
            <pc:sldMk cId="4239185304" sldId="281"/>
            <ac:picMk id="15" creationId="{882A95C7-2749-F668-66DD-3283A6D68C4B}"/>
          </ac:picMkLst>
        </pc:picChg>
        <pc:picChg chg="add del mod">
          <ac:chgData name="Chipo Hamayobe" userId="10c33211df4acc76" providerId="LiveId" clId="{6332CAB9-DDAD-4B82-ADE2-C698D890DC15}" dt="2024-01-30T23:19:45.914" v="2986" actId="478"/>
          <ac:picMkLst>
            <pc:docMk/>
            <pc:sldMk cId="4239185304" sldId="281"/>
            <ac:picMk id="16" creationId="{8D74D91C-C8B8-6C7C-3E79-0EF1F2C12D51}"/>
          </ac:picMkLst>
        </pc:picChg>
        <pc:picChg chg="add del mod">
          <ac:chgData name="Chipo Hamayobe" userId="10c33211df4acc76" providerId="LiveId" clId="{6332CAB9-DDAD-4B82-ADE2-C698D890DC15}" dt="2024-01-30T23:19:47.342" v="2987" actId="478"/>
          <ac:picMkLst>
            <pc:docMk/>
            <pc:sldMk cId="4239185304" sldId="281"/>
            <ac:picMk id="18" creationId="{E2868C0C-D9F2-188B-0898-63E80D383F77}"/>
          </ac:picMkLst>
        </pc:picChg>
        <pc:inkChg chg="add del">
          <ac:chgData name="Chipo Hamayobe" userId="10c33211df4acc76" providerId="LiveId" clId="{6332CAB9-DDAD-4B82-ADE2-C698D890DC15}" dt="2024-01-30T23:19:48.498" v="2988" actId="478"/>
          <ac:inkMkLst>
            <pc:docMk/>
            <pc:sldMk cId="4239185304" sldId="281"/>
            <ac:inkMk id="19" creationId="{BBED9985-F064-1833-ABE8-9850F69D9CD4}"/>
          </ac:inkMkLst>
        </pc:inkChg>
        <pc:inkChg chg="add del">
          <ac:chgData name="Chipo Hamayobe" userId="10c33211df4acc76" providerId="LiveId" clId="{6332CAB9-DDAD-4B82-ADE2-C698D890DC15}" dt="2024-01-30T23:19:52.777" v="2991" actId="478"/>
          <ac:inkMkLst>
            <pc:docMk/>
            <pc:sldMk cId="4239185304" sldId="281"/>
            <ac:inkMk id="20" creationId="{3DF27968-B2E2-B8DF-6D39-4B5005807728}"/>
          </ac:inkMkLst>
        </pc:inkChg>
      </pc:sldChg>
      <pc:sldChg chg="delSp add mod">
        <pc:chgData name="Chipo Hamayobe" userId="10c33211df4acc76" providerId="LiveId" clId="{6332CAB9-DDAD-4B82-ADE2-C698D890DC15}" dt="2024-01-30T23:01:50.060" v="2539" actId="478"/>
        <pc:sldMkLst>
          <pc:docMk/>
          <pc:sldMk cId="4061969458" sldId="282"/>
        </pc:sldMkLst>
        <pc:picChg chg="del">
          <ac:chgData name="Chipo Hamayobe" userId="10c33211df4acc76" providerId="LiveId" clId="{6332CAB9-DDAD-4B82-ADE2-C698D890DC15}" dt="2024-01-30T23:01:50.060" v="2539" actId="478"/>
          <ac:picMkLst>
            <pc:docMk/>
            <pc:sldMk cId="4061969458" sldId="282"/>
            <ac:picMk id="10" creationId="{72EA6F4F-74B2-382D-468E-0A733193F38C}"/>
          </ac:picMkLst>
        </pc:picChg>
      </pc:sldChg>
      <pc:sldChg chg="add">
        <pc:chgData name="Chipo Hamayobe" userId="10c33211df4acc76" providerId="LiveId" clId="{6332CAB9-DDAD-4B82-ADE2-C698D890DC15}" dt="2024-01-30T23:01:42.960" v="2538" actId="2890"/>
        <pc:sldMkLst>
          <pc:docMk/>
          <pc:sldMk cId="782453493" sldId="283"/>
        </pc:sldMkLst>
      </pc:sldChg>
      <pc:sldChg chg="add del">
        <pc:chgData name="Chipo Hamayobe" userId="10c33211df4acc76" providerId="LiveId" clId="{6332CAB9-DDAD-4B82-ADE2-C698D890DC15}" dt="2024-01-30T23:54:14.712" v="3429" actId="47"/>
        <pc:sldMkLst>
          <pc:docMk/>
          <pc:sldMk cId="2166741879" sldId="284"/>
        </pc:sldMkLst>
      </pc:sldChg>
      <pc:sldChg chg="modSp add mod ord">
        <pc:chgData name="Chipo Hamayobe" userId="10c33211df4acc76" providerId="LiveId" clId="{6332CAB9-DDAD-4B82-ADE2-C698D890DC15}" dt="2024-01-31T08:23:45.212" v="3728" actId="1038"/>
        <pc:sldMkLst>
          <pc:docMk/>
          <pc:sldMk cId="2614352301" sldId="285"/>
        </pc:sldMkLst>
        <pc:spChg chg="mod">
          <ac:chgData name="Chipo Hamayobe" userId="10c33211df4acc76" providerId="LiveId" clId="{6332CAB9-DDAD-4B82-ADE2-C698D890DC15}" dt="2024-01-31T08:23:45.212" v="3728" actId="1038"/>
          <ac:spMkLst>
            <pc:docMk/>
            <pc:sldMk cId="2614352301" sldId="285"/>
            <ac:spMk id="2" creationId="{EAB0A175-9BA5-77A3-F2ED-16C004F1D58E}"/>
          </ac:spMkLst>
        </pc:spChg>
      </pc:sldChg>
      <pc:sldChg chg="modSp add mod ord">
        <pc:chgData name="Chipo Hamayobe" userId="10c33211df4acc76" providerId="LiveId" clId="{6332CAB9-DDAD-4B82-ADE2-C698D890DC15}" dt="2024-01-30T23:51:54.376" v="3386"/>
        <pc:sldMkLst>
          <pc:docMk/>
          <pc:sldMk cId="80363818" sldId="286"/>
        </pc:sldMkLst>
        <pc:spChg chg="mod">
          <ac:chgData name="Chipo Hamayobe" userId="10c33211df4acc76" providerId="LiveId" clId="{6332CAB9-DDAD-4B82-ADE2-C698D890DC15}" dt="2024-01-30T23:04:54.406" v="2722" actId="20577"/>
          <ac:spMkLst>
            <pc:docMk/>
            <pc:sldMk cId="80363818" sldId="286"/>
            <ac:spMk id="2" creationId="{EAB0A175-9BA5-77A3-F2ED-16C004F1D58E}"/>
          </ac:spMkLst>
        </pc:spChg>
      </pc:sldChg>
      <pc:sldChg chg="delSp add del mod">
        <pc:chgData name="Chipo Hamayobe" userId="10c33211df4acc76" providerId="LiveId" clId="{6332CAB9-DDAD-4B82-ADE2-C698D890DC15}" dt="2024-01-31T08:22:50.324" v="3713" actId="47"/>
        <pc:sldMkLst>
          <pc:docMk/>
          <pc:sldMk cId="3991043482" sldId="287"/>
        </pc:sldMkLst>
        <pc:picChg chg="del">
          <ac:chgData name="Chipo Hamayobe" userId="10c33211df4acc76" providerId="LiveId" clId="{6332CAB9-DDAD-4B82-ADE2-C698D890DC15}" dt="2024-01-30T23:20:00.175" v="2992" actId="478"/>
          <ac:picMkLst>
            <pc:docMk/>
            <pc:sldMk cId="3991043482" sldId="287"/>
            <ac:picMk id="18" creationId="{E2868C0C-D9F2-188B-0898-63E80D383F77}"/>
          </ac:picMkLst>
        </pc:picChg>
        <pc:inkChg chg="del">
          <ac:chgData name="Chipo Hamayobe" userId="10c33211df4acc76" providerId="LiveId" clId="{6332CAB9-DDAD-4B82-ADE2-C698D890DC15}" dt="2024-01-30T23:20:01.384" v="2993" actId="478"/>
          <ac:inkMkLst>
            <pc:docMk/>
            <pc:sldMk cId="3991043482" sldId="287"/>
            <ac:inkMk id="19" creationId="{BBED9985-F064-1833-ABE8-9850F69D9CD4}"/>
          </ac:inkMkLst>
        </pc:inkChg>
        <pc:inkChg chg="del">
          <ac:chgData name="Chipo Hamayobe" userId="10c33211df4acc76" providerId="LiveId" clId="{6332CAB9-DDAD-4B82-ADE2-C698D890DC15}" dt="2024-01-30T23:20:02.603" v="2994" actId="478"/>
          <ac:inkMkLst>
            <pc:docMk/>
            <pc:sldMk cId="3991043482" sldId="287"/>
            <ac:inkMk id="20" creationId="{3DF27968-B2E2-B8DF-6D39-4B5005807728}"/>
          </ac:inkMkLst>
        </pc:inkChg>
      </pc:sldChg>
      <pc:sldChg chg="addSp delSp modSp add del mod">
        <pc:chgData name="Chipo Hamayobe" userId="10c33211df4acc76" providerId="LiveId" clId="{6332CAB9-DDAD-4B82-ADE2-C698D890DC15}" dt="2024-01-30T23:37:46.169" v="3213" actId="47"/>
        <pc:sldMkLst>
          <pc:docMk/>
          <pc:sldMk cId="1674671072" sldId="288"/>
        </pc:sldMkLst>
        <pc:picChg chg="mod">
          <ac:chgData name="Chipo Hamayobe" userId="10c33211df4acc76" providerId="LiveId" clId="{6332CAB9-DDAD-4B82-ADE2-C698D890DC15}" dt="2024-01-30T23:21:38.670" v="2997" actId="1076"/>
          <ac:picMkLst>
            <pc:docMk/>
            <pc:sldMk cId="1674671072" sldId="288"/>
            <ac:picMk id="7" creationId="{5DC70DBD-E452-6AF2-145F-BAD9D0EA36DF}"/>
          </ac:picMkLst>
        </pc:picChg>
        <pc:picChg chg="add del mod">
          <ac:chgData name="Chipo Hamayobe" userId="10c33211df4acc76" providerId="LiveId" clId="{6332CAB9-DDAD-4B82-ADE2-C698D890DC15}" dt="2024-01-30T23:23:11.644" v="3105" actId="478"/>
          <ac:picMkLst>
            <pc:docMk/>
            <pc:sldMk cId="1674671072" sldId="288"/>
            <ac:picMk id="8" creationId="{41690C94-87C2-CC8E-EDD2-C521630A8593}"/>
          </ac:picMkLst>
        </pc:picChg>
      </pc:sldChg>
      <pc:sldChg chg="addSp delSp modSp add mod">
        <pc:chgData name="Chipo Hamayobe" userId="10c33211df4acc76" providerId="LiveId" clId="{6332CAB9-DDAD-4B82-ADE2-C698D890DC15}" dt="2024-01-30T23:38:08.265" v="3217" actId="478"/>
        <pc:sldMkLst>
          <pc:docMk/>
          <pc:sldMk cId="1802496932" sldId="289"/>
        </pc:sldMkLst>
        <pc:picChg chg="del mod">
          <ac:chgData name="Chipo Hamayobe" userId="10c33211df4acc76" providerId="LiveId" clId="{6332CAB9-DDAD-4B82-ADE2-C698D890DC15}" dt="2024-01-30T23:37:27.703" v="3212" actId="478"/>
          <ac:picMkLst>
            <pc:docMk/>
            <pc:sldMk cId="1802496932" sldId="289"/>
            <ac:picMk id="8" creationId="{41690C94-87C2-CC8E-EDD2-C521630A8593}"/>
          </ac:picMkLst>
        </pc:picChg>
        <pc:picChg chg="add del mod">
          <ac:chgData name="Chipo Hamayobe" userId="10c33211df4acc76" providerId="LiveId" clId="{6332CAB9-DDAD-4B82-ADE2-C698D890DC15}" dt="2024-01-30T23:37:24.346" v="3209" actId="478"/>
          <ac:picMkLst>
            <pc:docMk/>
            <pc:sldMk cId="1802496932" sldId="289"/>
            <ac:picMk id="10" creationId="{D29301D8-C5AF-CFD2-235B-BC0A55117D2E}"/>
          </ac:picMkLst>
        </pc:picChg>
        <pc:picChg chg="add del mod">
          <ac:chgData name="Chipo Hamayobe" userId="10c33211df4acc76" providerId="LiveId" clId="{6332CAB9-DDAD-4B82-ADE2-C698D890DC15}" dt="2024-01-30T23:37:26.462" v="3211" actId="478"/>
          <ac:picMkLst>
            <pc:docMk/>
            <pc:sldMk cId="1802496932" sldId="289"/>
            <ac:picMk id="12" creationId="{1FDE4C35-5362-CEC3-D126-B37733B246E0}"/>
          </ac:picMkLst>
        </pc:picChg>
        <pc:picChg chg="add del mod">
          <ac:chgData name="Chipo Hamayobe" userId="10c33211df4acc76" providerId="LiveId" clId="{6332CAB9-DDAD-4B82-ADE2-C698D890DC15}" dt="2024-01-30T23:37:25.512" v="3210" actId="478"/>
          <ac:picMkLst>
            <pc:docMk/>
            <pc:sldMk cId="1802496932" sldId="289"/>
            <ac:picMk id="15" creationId="{568DAB6C-EA5F-C118-221B-B9DC2C1BE3A8}"/>
          </ac:picMkLst>
        </pc:picChg>
        <pc:picChg chg="mod">
          <ac:chgData name="Chipo Hamayobe" userId="10c33211df4acc76" providerId="LiveId" clId="{6332CAB9-DDAD-4B82-ADE2-C698D890DC15}" dt="2024-01-30T23:36:04.673" v="3179" actId="1036"/>
          <ac:picMkLst>
            <pc:docMk/>
            <pc:sldMk cId="1802496932" sldId="289"/>
            <ac:picMk id="16" creationId="{8D74D91C-C8B8-6C7C-3E79-0EF1F2C12D51}"/>
          </ac:picMkLst>
        </pc:picChg>
        <pc:picChg chg="del mod">
          <ac:chgData name="Chipo Hamayobe" userId="10c33211df4acc76" providerId="LiveId" clId="{6332CAB9-DDAD-4B82-ADE2-C698D890DC15}" dt="2024-01-30T23:38:05.458" v="3215" actId="478"/>
          <ac:picMkLst>
            <pc:docMk/>
            <pc:sldMk cId="1802496932" sldId="289"/>
            <ac:picMk id="18" creationId="{E2868C0C-D9F2-188B-0898-63E80D383F77}"/>
          </ac:picMkLst>
        </pc:picChg>
        <pc:inkChg chg="del mod">
          <ac:chgData name="Chipo Hamayobe" userId="10c33211df4acc76" providerId="LiveId" clId="{6332CAB9-DDAD-4B82-ADE2-C698D890DC15}" dt="2024-01-30T23:38:07.225" v="3216" actId="478"/>
          <ac:inkMkLst>
            <pc:docMk/>
            <pc:sldMk cId="1802496932" sldId="289"/>
            <ac:inkMk id="19" creationId="{BBED9985-F064-1833-ABE8-9850F69D9CD4}"/>
          </ac:inkMkLst>
        </pc:inkChg>
        <pc:inkChg chg="del mod">
          <ac:chgData name="Chipo Hamayobe" userId="10c33211df4acc76" providerId="LiveId" clId="{6332CAB9-DDAD-4B82-ADE2-C698D890DC15}" dt="2024-01-30T23:38:08.265" v="3217" actId="478"/>
          <ac:inkMkLst>
            <pc:docMk/>
            <pc:sldMk cId="1802496932" sldId="289"/>
            <ac:inkMk id="20" creationId="{3DF27968-B2E2-B8DF-6D39-4B5005807728}"/>
          </ac:inkMkLst>
        </pc:inkChg>
      </pc:sldChg>
      <pc:sldChg chg="addSp delSp modSp add del mod ord">
        <pc:chgData name="Chipo Hamayobe" userId="10c33211df4acc76" providerId="LiveId" clId="{6332CAB9-DDAD-4B82-ADE2-C698D890DC15}" dt="2024-01-30T23:50:11.494" v="3360" actId="47"/>
        <pc:sldMkLst>
          <pc:docMk/>
          <pc:sldMk cId="2792562130" sldId="290"/>
        </pc:sldMkLst>
        <pc:picChg chg="mod">
          <ac:chgData name="Chipo Hamayobe" userId="10c33211df4acc76" providerId="LiveId" clId="{6332CAB9-DDAD-4B82-ADE2-C698D890DC15}" dt="2024-01-30T23:24:59.891" v="3115" actId="1035"/>
          <ac:picMkLst>
            <pc:docMk/>
            <pc:sldMk cId="2792562130" sldId="290"/>
            <ac:picMk id="8" creationId="{41690C94-87C2-CC8E-EDD2-C521630A8593}"/>
          </ac:picMkLst>
        </pc:picChg>
        <pc:picChg chg="del">
          <ac:chgData name="Chipo Hamayobe" userId="10c33211df4acc76" providerId="LiveId" clId="{6332CAB9-DDAD-4B82-ADE2-C698D890DC15}" dt="2024-01-30T23:23:47.793" v="3109" actId="478"/>
          <ac:picMkLst>
            <pc:docMk/>
            <pc:sldMk cId="2792562130" sldId="290"/>
            <ac:picMk id="9" creationId="{38E31CEB-1A05-8779-9B8D-63E8758C3F05}"/>
          </ac:picMkLst>
        </pc:picChg>
        <pc:picChg chg="add mod">
          <ac:chgData name="Chipo Hamayobe" userId="10c33211df4acc76" providerId="LiveId" clId="{6332CAB9-DDAD-4B82-ADE2-C698D890DC15}" dt="2024-01-30T23:26:00.094" v="3118" actId="1076"/>
          <ac:picMkLst>
            <pc:docMk/>
            <pc:sldMk cId="2792562130" sldId="290"/>
            <ac:picMk id="10" creationId="{17F5A800-201F-3781-4EB9-67612BB5BDC2}"/>
          </ac:picMkLst>
        </pc:picChg>
        <pc:picChg chg="mod">
          <ac:chgData name="Chipo Hamayobe" userId="10c33211df4acc76" providerId="LiveId" clId="{6332CAB9-DDAD-4B82-ADE2-C698D890DC15}" dt="2024-01-30T23:24:03.555" v="3113" actId="1076"/>
          <ac:picMkLst>
            <pc:docMk/>
            <pc:sldMk cId="2792562130" sldId="290"/>
            <ac:picMk id="16" creationId="{8D74D91C-C8B8-6C7C-3E79-0EF1F2C12D51}"/>
          </ac:picMkLst>
        </pc:picChg>
        <pc:picChg chg="del">
          <ac:chgData name="Chipo Hamayobe" userId="10c33211df4acc76" providerId="LiveId" clId="{6332CAB9-DDAD-4B82-ADE2-C698D890DC15}" dt="2024-01-30T23:23:57.178" v="3110" actId="478"/>
          <ac:picMkLst>
            <pc:docMk/>
            <pc:sldMk cId="2792562130" sldId="290"/>
            <ac:picMk id="18" creationId="{E2868C0C-D9F2-188B-0898-63E80D383F77}"/>
          </ac:picMkLst>
        </pc:picChg>
        <pc:inkChg chg="del">
          <ac:chgData name="Chipo Hamayobe" userId="10c33211df4acc76" providerId="LiveId" clId="{6332CAB9-DDAD-4B82-ADE2-C698D890DC15}" dt="2024-01-30T23:23:58.378" v="3111" actId="478"/>
          <ac:inkMkLst>
            <pc:docMk/>
            <pc:sldMk cId="2792562130" sldId="290"/>
            <ac:inkMk id="19" creationId="{BBED9985-F064-1833-ABE8-9850F69D9CD4}"/>
          </ac:inkMkLst>
        </pc:inkChg>
        <pc:inkChg chg="del">
          <ac:chgData name="Chipo Hamayobe" userId="10c33211df4acc76" providerId="LiveId" clId="{6332CAB9-DDAD-4B82-ADE2-C698D890DC15}" dt="2024-01-30T23:23:59.081" v="3112" actId="478"/>
          <ac:inkMkLst>
            <pc:docMk/>
            <pc:sldMk cId="2792562130" sldId="290"/>
            <ac:inkMk id="20" creationId="{3DF27968-B2E2-B8DF-6D39-4B5005807728}"/>
          </ac:inkMkLst>
        </pc:inkChg>
      </pc:sldChg>
      <pc:sldChg chg="add">
        <pc:chgData name="Chipo Hamayobe" userId="10c33211df4acc76" providerId="LiveId" clId="{6332CAB9-DDAD-4B82-ADE2-C698D890DC15}" dt="2024-01-30T23:37:18.865" v="3208" actId="2890"/>
        <pc:sldMkLst>
          <pc:docMk/>
          <pc:sldMk cId="3788086475" sldId="291"/>
        </pc:sldMkLst>
      </pc:sldChg>
      <pc:sldChg chg="add">
        <pc:chgData name="Chipo Hamayobe" userId="10c33211df4acc76" providerId="LiveId" clId="{6332CAB9-DDAD-4B82-ADE2-C698D890DC15}" dt="2024-01-30T23:37:49.294" v="3214" actId="2890"/>
        <pc:sldMkLst>
          <pc:docMk/>
          <pc:sldMk cId="1243601674" sldId="292"/>
        </pc:sldMkLst>
      </pc:sldChg>
      <pc:sldChg chg="addSp delSp modSp add mod delAnim modAnim">
        <pc:chgData name="Chipo Hamayobe" userId="10c33211df4acc76" providerId="LiveId" clId="{6332CAB9-DDAD-4B82-ADE2-C698D890DC15}" dt="2024-01-30T23:50:40.880" v="3371" actId="478"/>
        <pc:sldMkLst>
          <pc:docMk/>
          <pc:sldMk cId="2144002943" sldId="293"/>
        </pc:sldMkLst>
        <pc:spChg chg="mod">
          <ac:chgData name="Chipo Hamayobe" userId="10c33211df4acc76" providerId="LiveId" clId="{6332CAB9-DDAD-4B82-ADE2-C698D890DC15}" dt="2024-01-30T23:39:34.569" v="3251" actId="6549"/>
          <ac:spMkLst>
            <pc:docMk/>
            <pc:sldMk cId="2144002943" sldId="293"/>
            <ac:spMk id="2" creationId="{EAB0A175-9BA5-77A3-F2ED-16C004F1D58E}"/>
          </ac:spMkLst>
        </pc:spChg>
        <pc:spChg chg="add del mod">
          <ac:chgData name="Chipo Hamayobe" userId="10c33211df4acc76" providerId="LiveId" clId="{6332CAB9-DDAD-4B82-ADE2-C698D890DC15}" dt="2024-01-30T23:50:39.060" v="3370" actId="478"/>
          <ac:spMkLst>
            <pc:docMk/>
            <pc:sldMk cId="2144002943" sldId="293"/>
            <ac:spMk id="29" creationId="{576E3054-05CB-3210-D88A-ED72698A4A19}"/>
          </ac:spMkLst>
        </pc:spChg>
        <pc:picChg chg="del">
          <ac:chgData name="Chipo Hamayobe" userId="10c33211df4acc76" providerId="LiveId" clId="{6332CAB9-DDAD-4B82-ADE2-C698D890DC15}" dt="2024-01-30T23:39:44.333" v="3252" actId="478"/>
          <ac:picMkLst>
            <pc:docMk/>
            <pc:sldMk cId="2144002943" sldId="293"/>
            <ac:picMk id="7" creationId="{5DC70DBD-E452-6AF2-145F-BAD9D0EA36DF}"/>
          </ac:picMkLst>
        </pc:picChg>
        <pc:picChg chg="mod">
          <ac:chgData name="Chipo Hamayobe" userId="10c33211df4acc76" providerId="LiveId" clId="{6332CAB9-DDAD-4B82-ADE2-C698D890DC15}" dt="2024-01-30T23:41:26.858" v="3280" actId="1076"/>
          <ac:picMkLst>
            <pc:docMk/>
            <pc:sldMk cId="2144002943" sldId="293"/>
            <ac:picMk id="8" creationId="{41690C94-87C2-CC8E-EDD2-C521630A8593}"/>
          </ac:picMkLst>
        </pc:picChg>
        <pc:picChg chg="mod">
          <ac:chgData name="Chipo Hamayobe" userId="10c33211df4acc76" providerId="LiveId" clId="{6332CAB9-DDAD-4B82-ADE2-C698D890DC15}" dt="2024-01-30T23:40:42.775" v="3258" actId="1076"/>
          <ac:picMkLst>
            <pc:docMk/>
            <pc:sldMk cId="2144002943" sldId="293"/>
            <ac:picMk id="9" creationId="{38E31CEB-1A05-8779-9B8D-63E8758C3F05}"/>
          </ac:picMkLst>
        </pc:picChg>
        <pc:picChg chg="mod">
          <ac:chgData name="Chipo Hamayobe" userId="10c33211df4acc76" providerId="LiveId" clId="{6332CAB9-DDAD-4B82-ADE2-C698D890DC15}" dt="2024-01-30T23:41:26.858" v="3280" actId="1076"/>
          <ac:picMkLst>
            <pc:docMk/>
            <pc:sldMk cId="2144002943" sldId="293"/>
            <ac:picMk id="10" creationId="{D29301D8-C5AF-CFD2-235B-BC0A55117D2E}"/>
          </ac:picMkLst>
        </pc:picChg>
        <pc:picChg chg="add mod">
          <ac:chgData name="Chipo Hamayobe" userId="10c33211df4acc76" providerId="LiveId" clId="{6332CAB9-DDAD-4B82-ADE2-C698D890DC15}" dt="2024-01-30T23:40:25.321" v="3256" actId="14100"/>
          <ac:picMkLst>
            <pc:docMk/>
            <pc:sldMk cId="2144002943" sldId="293"/>
            <ac:picMk id="11" creationId="{0CE52DEB-9CD9-0B2A-0A42-C0007BD5E034}"/>
          </ac:picMkLst>
        </pc:picChg>
        <pc:picChg chg="mod">
          <ac:chgData name="Chipo Hamayobe" userId="10c33211df4acc76" providerId="LiveId" clId="{6332CAB9-DDAD-4B82-ADE2-C698D890DC15}" dt="2024-01-30T23:41:26.858" v="3280" actId="1076"/>
          <ac:picMkLst>
            <pc:docMk/>
            <pc:sldMk cId="2144002943" sldId="293"/>
            <ac:picMk id="12" creationId="{1FDE4C35-5362-CEC3-D126-B37733B246E0}"/>
          </ac:picMkLst>
        </pc:picChg>
        <pc:picChg chg="mod">
          <ac:chgData name="Chipo Hamayobe" userId="10c33211df4acc76" providerId="LiveId" clId="{6332CAB9-DDAD-4B82-ADE2-C698D890DC15}" dt="2024-01-30T23:40:32.464" v="3257" actId="1076"/>
          <ac:picMkLst>
            <pc:docMk/>
            <pc:sldMk cId="2144002943" sldId="293"/>
            <ac:picMk id="13" creationId="{4C07C229-3363-13B1-46DA-5C6EFDC8B94F}"/>
          </ac:picMkLst>
        </pc:picChg>
        <pc:picChg chg="add del mod">
          <ac:chgData name="Chipo Hamayobe" userId="10c33211df4acc76" providerId="LiveId" clId="{6332CAB9-DDAD-4B82-ADE2-C698D890DC15}" dt="2024-01-30T23:50:32.941" v="3365" actId="478"/>
          <ac:picMkLst>
            <pc:docMk/>
            <pc:sldMk cId="2144002943" sldId="293"/>
            <ac:picMk id="14" creationId="{68CF4EA0-0120-4E6D-A7ED-A02CA602CB33}"/>
          </ac:picMkLst>
        </pc:picChg>
        <pc:picChg chg="mod">
          <ac:chgData name="Chipo Hamayobe" userId="10c33211df4acc76" providerId="LiveId" clId="{6332CAB9-DDAD-4B82-ADE2-C698D890DC15}" dt="2024-01-30T23:41:26.858" v="3280" actId="1076"/>
          <ac:picMkLst>
            <pc:docMk/>
            <pc:sldMk cId="2144002943" sldId="293"/>
            <ac:picMk id="15" creationId="{568DAB6C-EA5F-C118-221B-B9DC2C1BE3A8}"/>
          </ac:picMkLst>
        </pc:picChg>
        <pc:picChg chg="mod">
          <ac:chgData name="Chipo Hamayobe" userId="10c33211df4acc76" providerId="LiveId" clId="{6332CAB9-DDAD-4B82-ADE2-C698D890DC15}" dt="2024-01-30T23:41:06.691" v="3279" actId="1037"/>
          <ac:picMkLst>
            <pc:docMk/>
            <pc:sldMk cId="2144002943" sldId="293"/>
            <ac:picMk id="16" creationId="{8D74D91C-C8B8-6C7C-3E79-0EF1F2C12D51}"/>
          </ac:picMkLst>
        </pc:picChg>
        <pc:picChg chg="add del mod">
          <ac:chgData name="Chipo Hamayobe" userId="10c33211df4acc76" providerId="LiveId" clId="{6332CAB9-DDAD-4B82-ADE2-C698D890DC15}" dt="2024-01-30T23:50:30.943" v="3363" actId="478"/>
          <ac:picMkLst>
            <pc:docMk/>
            <pc:sldMk cId="2144002943" sldId="293"/>
            <ac:picMk id="17" creationId="{E87E2E8A-64CA-B03A-89BE-F9C4612F8FB0}"/>
          </ac:picMkLst>
        </pc:picChg>
        <pc:picChg chg="mod">
          <ac:chgData name="Chipo Hamayobe" userId="10c33211df4acc76" providerId="LiveId" clId="{6332CAB9-DDAD-4B82-ADE2-C698D890DC15}" dt="2024-01-30T23:40:59.858" v="3262" actId="1076"/>
          <ac:picMkLst>
            <pc:docMk/>
            <pc:sldMk cId="2144002943" sldId="293"/>
            <ac:picMk id="18" creationId="{E2868C0C-D9F2-188B-0898-63E80D383F77}"/>
          </ac:picMkLst>
        </pc:picChg>
        <pc:picChg chg="add del mod">
          <ac:chgData name="Chipo Hamayobe" userId="10c33211df4acc76" providerId="LiveId" clId="{6332CAB9-DDAD-4B82-ADE2-C698D890DC15}" dt="2024-01-30T23:50:34.891" v="3367" actId="478"/>
          <ac:picMkLst>
            <pc:docMk/>
            <pc:sldMk cId="2144002943" sldId="293"/>
            <ac:picMk id="22" creationId="{813ED5D4-AF0C-F822-024A-F6F5E1ED26A5}"/>
          </ac:picMkLst>
        </pc:picChg>
        <pc:picChg chg="add del mod">
          <ac:chgData name="Chipo Hamayobe" userId="10c33211df4acc76" providerId="LiveId" clId="{6332CAB9-DDAD-4B82-ADE2-C698D890DC15}" dt="2024-01-30T23:46:46.706" v="3296" actId="22"/>
          <ac:picMkLst>
            <pc:docMk/>
            <pc:sldMk cId="2144002943" sldId="293"/>
            <ac:picMk id="24" creationId="{BEC1D531-649B-56D9-F030-2E5E1F1C6E32}"/>
          </ac:picMkLst>
        </pc:picChg>
        <pc:picChg chg="add del mod">
          <ac:chgData name="Chipo Hamayobe" userId="10c33211df4acc76" providerId="LiveId" clId="{6332CAB9-DDAD-4B82-ADE2-C698D890DC15}" dt="2024-01-30T23:50:35.942" v="3368" actId="478"/>
          <ac:picMkLst>
            <pc:docMk/>
            <pc:sldMk cId="2144002943" sldId="293"/>
            <ac:picMk id="26" creationId="{5A1F89B8-E9BD-8054-A559-5BE2EDD71F19}"/>
          </ac:picMkLst>
        </pc:picChg>
        <pc:picChg chg="add del mod">
          <ac:chgData name="Chipo Hamayobe" userId="10c33211df4acc76" providerId="LiveId" clId="{6332CAB9-DDAD-4B82-ADE2-C698D890DC15}" dt="2024-01-30T23:50:36.832" v="3369" actId="478"/>
          <ac:picMkLst>
            <pc:docMk/>
            <pc:sldMk cId="2144002943" sldId="293"/>
            <ac:picMk id="28" creationId="{4A847E00-B369-2ECB-DAF8-8CB3534644BB}"/>
          </ac:picMkLst>
        </pc:picChg>
        <pc:picChg chg="add del mod">
          <ac:chgData name="Chipo Hamayobe" userId="10c33211df4acc76" providerId="LiveId" clId="{6332CAB9-DDAD-4B82-ADE2-C698D890DC15}" dt="2024-01-30T23:49:11.205" v="3353" actId="22"/>
          <ac:picMkLst>
            <pc:docMk/>
            <pc:sldMk cId="2144002943" sldId="293"/>
            <ac:picMk id="31" creationId="{741DD703-4165-56C2-F009-B2B50CA8E7BB}"/>
          </ac:picMkLst>
        </pc:picChg>
        <pc:picChg chg="add del mod">
          <ac:chgData name="Chipo Hamayobe" userId="10c33211df4acc76" providerId="LiveId" clId="{6332CAB9-DDAD-4B82-ADE2-C698D890DC15}" dt="2024-01-30T23:50:40.880" v="3371" actId="478"/>
          <ac:picMkLst>
            <pc:docMk/>
            <pc:sldMk cId="2144002943" sldId="293"/>
            <ac:picMk id="33" creationId="{661F46F4-29AB-EB9E-058D-56A4E5A46D5B}"/>
          </ac:picMkLst>
        </pc:picChg>
        <pc:inkChg chg="mod">
          <ac:chgData name="Chipo Hamayobe" userId="10c33211df4acc76" providerId="LiveId" clId="{6332CAB9-DDAD-4B82-ADE2-C698D890DC15}" dt="2024-01-30T23:40:59.858" v="3262" actId="1076"/>
          <ac:inkMkLst>
            <pc:docMk/>
            <pc:sldMk cId="2144002943" sldId="293"/>
            <ac:inkMk id="19" creationId="{BBED9985-F064-1833-ABE8-9850F69D9CD4}"/>
          </ac:inkMkLst>
        </pc:inkChg>
        <pc:inkChg chg="mod">
          <ac:chgData name="Chipo Hamayobe" userId="10c33211df4acc76" providerId="LiveId" clId="{6332CAB9-DDAD-4B82-ADE2-C698D890DC15}" dt="2024-01-30T23:40:59.858" v="3262" actId="1076"/>
          <ac:inkMkLst>
            <pc:docMk/>
            <pc:sldMk cId="2144002943" sldId="293"/>
            <ac:inkMk id="20" creationId="{3DF27968-B2E2-B8DF-6D39-4B5005807728}"/>
          </ac:inkMkLst>
        </pc:inkChg>
      </pc:sldChg>
      <pc:sldChg chg="delSp add mod">
        <pc:chgData name="Chipo Hamayobe" userId="10c33211df4acc76" providerId="LiveId" clId="{6332CAB9-DDAD-4B82-ADE2-C698D890DC15}" dt="2024-01-30T23:50:49.682" v="3372" actId="478"/>
        <pc:sldMkLst>
          <pc:docMk/>
          <pc:sldMk cId="1348464125" sldId="294"/>
        </pc:sldMkLst>
        <pc:picChg chg="del">
          <ac:chgData name="Chipo Hamayobe" userId="10c33211df4acc76" providerId="LiveId" clId="{6332CAB9-DDAD-4B82-ADE2-C698D890DC15}" dt="2024-01-30T23:50:49.682" v="3372" actId="478"/>
          <ac:picMkLst>
            <pc:docMk/>
            <pc:sldMk cId="1348464125" sldId="294"/>
            <ac:picMk id="33" creationId="{661F46F4-29AB-EB9E-058D-56A4E5A46D5B}"/>
          </ac:picMkLst>
        </pc:picChg>
      </pc:sldChg>
      <pc:sldChg chg="add">
        <pc:chgData name="Chipo Hamayobe" userId="10c33211df4acc76" providerId="LiveId" clId="{6332CAB9-DDAD-4B82-ADE2-C698D890DC15}" dt="2024-01-30T23:50:17.425" v="3362" actId="2890"/>
        <pc:sldMkLst>
          <pc:docMk/>
          <pc:sldMk cId="1706489163" sldId="295"/>
        </pc:sldMkLst>
      </pc:sldChg>
      <pc:sldChg chg="addSp delSp modSp add mod ord">
        <pc:chgData name="Chipo Hamayobe" userId="10c33211df4acc76" providerId="LiveId" clId="{6332CAB9-DDAD-4B82-ADE2-C698D890DC15}" dt="2024-01-31T00:01:18.470" v="3563"/>
        <pc:sldMkLst>
          <pc:docMk/>
          <pc:sldMk cId="1807895444" sldId="296"/>
        </pc:sldMkLst>
        <pc:spChg chg="mod">
          <ac:chgData name="Chipo Hamayobe" userId="10c33211df4acc76" providerId="LiveId" clId="{6332CAB9-DDAD-4B82-ADE2-C698D890DC15}" dt="2024-01-30T23:59:02.320" v="3549" actId="403"/>
          <ac:spMkLst>
            <pc:docMk/>
            <pc:sldMk cId="1807895444" sldId="296"/>
            <ac:spMk id="2" creationId="{EAB0A175-9BA5-77A3-F2ED-16C004F1D58E}"/>
          </ac:spMkLst>
        </pc:spChg>
        <pc:picChg chg="add mod">
          <ac:chgData name="Chipo Hamayobe" userId="10c33211df4acc76" providerId="LiveId" clId="{6332CAB9-DDAD-4B82-ADE2-C698D890DC15}" dt="2024-01-30T23:59:59.052" v="3554" actId="14100"/>
          <ac:picMkLst>
            <pc:docMk/>
            <pc:sldMk cId="1807895444" sldId="296"/>
            <ac:picMk id="7" creationId="{042C5F89-0803-F8FF-0AD2-238C00DCA342}"/>
          </ac:picMkLst>
        </pc:picChg>
        <pc:picChg chg="del">
          <ac:chgData name="Chipo Hamayobe" userId="10c33211df4acc76" providerId="LiveId" clId="{6332CAB9-DDAD-4B82-ADE2-C698D890DC15}" dt="2024-01-30T23:59:23.159" v="3550" actId="478"/>
          <ac:picMkLst>
            <pc:docMk/>
            <pc:sldMk cId="1807895444" sldId="296"/>
            <ac:picMk id="8" creationId="{7995A08A-C0D0-EBBC-4E88-290F4EE58525}"/>
          </ac:picMkLst>
        </pc:picChg>
      </pc:sldChg>
      <pc:sldChg chg="addSp delSp modSp add mod">
        <pc:chgData name="Chipo Hamayobe" userId="10c33211df4acc76" providerId="LiveId" clId="{6332CAB9-DDAD-4B82-ADE2-C698D890DC15}" dt="2024-01-31T00:03:35.552" v="3628" actId="14100"/>
        <pc:sldMkLst>
          <pc:docMk/>
          <pc:sldMk cId="2530748916" sldId="297"/>
        </pc:sldMkLst>
        <pc:spChg chg="mod">
          <ac:chgData name="Chipo Hamayobe" userId="10c33211df4acc76" providerId="LiveId" clId="{6332CAB9-DDAD-4B82-ADE2-C698D890DC15}" dt="2024-01-31T00:02:53.171" v="3624" actId="6549"/>
          <ac:spMkLst>
            <pc:docMk/>
            <pc:sldMk cId="2530748916" sldId="297"/>
            <ac:spMk id="2" creationId="{EAB0A175-9BA5-77A3-F2ED-16C004F1D58E}"/>
          </ac:spMkLst>
        </pc:spChg>
        <pc:picChg chg="del">
          <ac:chgData name="Chipo Hamayobe" userId="10c33211df4acc76" providerId="LiveId" clId="{6332CAB9-DDAD-4B82-ADE2-C698D890DC15}" dt="2024-01-31T00:02:48.282" v="3623" actId="478"/>
          <ac:picMkLst>
            <pc:docMk/>
            <pc:sldMk cId="2530748916" sldId="297"/>
            <ac:picMk id="7" creationId="{042C5F89-0803-F8FF-0AD2-238C00DCA342}"/>
          </ac:picMkLst>
        </pc:picChg>
        <pc:picChg chg="add mod">
          <ac:chgData name="Chipo Hamayobe" userId="10c33211df4acc76" providerId="LiveId" clId="{6332CAB9-DDAD-4B82-ADE2-C698D890DC15}" dt="2024-01-31T00:03:35.552" v="3628" actId="14100"/>
          <ac:picMkLst>
            <pc:docMk/>
            <pc:sldMk cId="2530748916" sldId="297"/>
            <ac:picMk id="8" creationId="{5BF83232-CDDA-013E-1355-25B2FF4E2B50}"/>
          </ac:picMkLst>
        </pc:picChg>
      </pc:sldChg>
      <pc:sldChg chg="addSp delSp modSp add del mod">
        <pc:chgData name="Chipo Hamayobe" userId="10c33211df4acc76" providerId="LiveId" clId="{6332CAB9-DDAD-4B82-ADE2-C698D890DC15}" dt="2024-01-31T00:01:08.066" v="3561" actId="47"/>
        <pc:sldMkLst>
          <pc:docMk/>
          <pc:sldMk cId="2910885125" sldId="297"/>
        </pc:sldMkLst>
        <pc:picChg chg="del">
          <ac:chgData name="Chipo Hamayobe" userId="10c33211df4acc76" providerId="LiveId" clId="{6332CAB9-DDAD-4B82-ADE2-C698D890DC15}" dt="2024-01-31T00:00:11.816" v="3556" actId="478"/>
          <ac:picMkLst>
            <pc:docMk/>
            <pc:sldMk cId="2910885125" sldId="297"/>
            <ac:picMk id="7" creationId="{042C5F89-0803-F8FF-0AD2-238C00DCA342}"/>
          </ac:picMkLst>
        </pc:picChg>
        <pc:picChg chg="add mod">
          <ac:chgData name="Chipo Hamayobe" userId="10c33211df4acc76" providerId="LiveId" clId="{6332CAB9-DDAD-4B82-ADE2-C698D890DC15}" dt="2024-01-31T00:00:48.914" v="3560" actId="14100"/>
          <ac:picMkLst>
            <pc:docMk/>
            <pc:sldMk cId="2910885125" sldId="297"/>
            <ac:picMk id="8" creationId="{83DEE668-9D83-F747-8497-EACF00094662}"/>
          </ac:picMkLst>
        </pc:picChg>
      </pc:sldChg>
    </pc:docChg>
  </pc:docChgLst>
  <pc:docChgLst>
    <pc:chgData name="Chipo Hamayobe" userId="10c33211df4acc76" providerId="LiveId" clId="{9862AFEB-BE39-4A5C-A779-8038041D1FD8}"/>
    <pc:docChg chg="undo custSel addSld modSld sldOrd">
      <pc:chgData name="Chipo Hamayobe" userId="10c33211df4acc76" providerId="LiveId" clId="{9862AFEB-BE39-4A5C-A779-8038041D1FD8}" dt="2024-01-19T21:13:54.335" v="1790" actId="20577"/>
      <pc:docMkLst>
        <pc:docMk/>
      </pc:docMkLst>
      <pc:sldChg chg="addSp delSp modSp mod">
        <pc:chgData name="Chipo Hamayobe" userId="10c33211df4acc76" providerId="LiveId" clId="{9862AFEB-BE39-4A5C-A779-8038041D1FD8}" dt="2024-01-16T19:59:46.242" v="836" actId="1038"/>
        <pc:sldMkLst>
          <pc:docMk/>
          <pc:sldMk cId="2301622774" sldId="256"/>
        </pc:sldMkLst>
        <pc:spChg chg="mod">
          <ac:chgData name="Chipo Hamayobe" userId="10c33211df4acc76" providerId="LiveId" clId="{9862AFEB-BE39-4A5C-A779-8038041D1FD8}" dt="2024-01-16T19:37:30.901" v="432" actId="14100"/>
          <ac:spMkLst>
            <pc:docMk/>
            <pc:sldMk cId="2301622774" sldId="256"/>
            <ac:spMk id="2" creationId="{FB7ADF43-3148-C1C1-1C8C-7D5E0B761634}"/>
          </ac:spMkLst>
        </pc:spChg>
        <pc:spChg chg="mod">
          <ac:chgData name="Chipo Hamayobe" userId="10c33211df4acc76" providerId="LiveId" clId="{9862AFEB-BE39-4A5C-A779-8038041D1FD8}" dt="2024-01-16T19:37:56.745" v="465" actId="1036"/>
          <ac:spMkLst>
            <pc:docMk/>
            <pc:sldMk cId="2301622774" sldId="256"/>
            <ac:spMk id="3" creationId="{34CA4799-773B-F9EC-5733-5E70E355DF3D}"/>
          </ac:spMkLst>
        </pc:spChg>
        <pc:spChg chg="add mod">
          <ac:chgData name="Chipo Hamayobe" userId="10c33211df4acc76" providerId="LiveId" clId="{9862AFEB-BE39-4A5C-A779-8038041D1FD8}" dt="2024-01-16T19:38:23.434" v="472" actId="1076"/>
          <ac:spMkLst>
            <pc:docMk/>
            <pc:sldMk cId="2301622774" sldId="256"/>
            <ac:spMk id="4" creationId="{FE1B1E1C-6703-2551-18E4-F29937D2925B}"/>
          </ac:spMkLst>
        </pc:spChg>
        <pc:spChg chg="add mod">
          <ac:chgData name="Chipo Hamayobe" userId="10c33211df4acc76" providerId="LiveId" clId="{9862AFEB-BE39-4A5C-A779-8038041D1FD8}" dt="2024-01-16T19:50:48.525" v="659" actId="113"/>
          <ac:spMkLst>
            <pc:docMk/>
            <pc:sldMk cId="2301622774" sldId="256"/>
            <ac:spMk id="11" creationId="{5ECBDEA5-9FB8-EC04-BA29-D9F745C2C224}"/>
          </ac:spMkLst>
        </pc:spChg>
        <pc:spChg chg="add mod">
          <ac:chgData name="Chipo Hamayobe" userId="10c33211df4acc76" providerId="LiveId" clId="{9862AFEB-BE39-4A5C-A779-8038041D1FD8}" dt="2024-01-16T19:59:46.242" v="836" actId="1038"/>
          <ac:spMkLst>
            <pc:docMk/>
            <pc:sldMk cId="2301622774" sldId="256"/>
            <ac:spMk id="12" creationId="{ED6EC6B5-F753-D25C-4B86-7E1F1C8BEEB6}"/>
          </ac:spMkLst>
        </pc:spChg>
        <pc:picChg chg="add mod">
          <ac:chgData name="Chipo Hamayobe" userId="10c33211df4acc76" providerId="LiveId" clId="{9862AFEB-BE39-4A5C-A779-8038041D1FD8}" dt="2024-01-16T19:47:56.739" v="526" actId="1076"/>
          <ac:picMkLst>
            <pc:docMk/>
            <pc:sldMk cId="2301622774" sldId="256"/>
            <ac:picMk id="6" creationId="{4A6CD964-84C4-F851-FA71-2641FAF9ED23}"/>
          </ac:picMkLst>
        </pc:picChg>
        <pc:picChg chg="add mod">
          <ac:chgData name="Chipo Hamayobe" userId="10c33211df4acc76" providerId="LiveId" clId="{9862AFEB-BE39-4A5C-A779-8038041D1FD8}" dt="2024-01-16T19:48:28.190" v="538" actId="1076"/>
          <ac:picMkLst>
            <pc:docMk/>
            <pc:sldMk cId="2301622774" sldId="256"/>
            <ac:picMk id="7" creationId="{CB47F432-F62E-9D8C-6EF2-00B2633178B6}"/>
          </ac:picMkLst>
        </pc:picChg>
        <pc:picChg chg="add mod">
          <ac:chgData name="Chipo Hamayobe" userId="10c33211df4acc76" providerId="LiveId" clId="{9862AFEB-BE39-4A5C-A779-8038041D1FD8}" dt="2024-01-16T19:48:18.807" v="537" actId="1076"/>
          <ac:picMkLst>
            <pc:docMk/>
            <pc:sldMk cId="2301622774" sldId="256"/>
            <ac:picMk id="8" creationId="{E0353CAE-97E5-CDC4-ABD4-32A57BB877C4}"/>
          </ac:picMkLst>
        </pc:picChg>
        <pc:picChg chg="add mod">
          <ac:chgData name="Chipo Hamayobe" userId="10c33211df4acc76" providerId="LiveId" clId="{9862AFEB-BE39-4A5C-A779-8038041D1FD8}" dt="2024-01-16T19:48:35.990" v="539" actId="1076"/>
          <ac:picMkLst>
            <pc:docMk/>
            <pc:sldMk cId="2301622774" sldId="256"/>
            <ac:picMk id="9" creationId="{7C65DEEA-E5AD-2ADE-1EAA-0954D6065B41}"/>
          </ac:picMkLst>
        </pc:picChg>
        <pc:picChg chg="add mod">
          <ac:chgData name="Chipo Hamayobe" userId="10c33211df4acc76" providerId="LiveId" clId="{9862AFEB-BE39-4A5C-A779-8038041D1FD8}" dt="2024-01-16T19:49:17.315" v="540"/>
          <ac:picMkLst>
            <pc:docMk/>
            <pc:sldMk cId="2301622774" sldId="256"/>
            <ac:picMk id="10" creationId="{FA41E568-4B82-5F9F-E2D3-C8BAA5A17A82}"/>
          </ac:picMkLst>
        </pc:picChg>
        <pc:picChg chg="del mod">
          <ac:chgData name="Chipo Hamayobe" userId="10c33211df4acc76" providerId="LiveId" clId="{9862AFEB-BE39-4A5C-A779-8038041D1FD8}" dt="2024-01-16T19:44:54.884" v="507" actId="478"/>
          <ac:picMkLst>
            <pc:docMk/>
            <pc:sldMk cId="2301622774" sldId="256"/>
            <ac:picMk id="15" creationId="{3F4A3FB2-3F47-81ED-204C-025FF85C1FB8}"/>
          </ac:picMkLst>
        </pc:picChg>
      </pc:sldChg>
      <pc:sldChg chg="addSp delSp modSp mod ord delAnim modAnim">
        <pc:chgData name="Chipo Hamayobe" userId="10c33211df4acc76" providerId="LiveId" clId="{9862AFEB-BE39-4A5C-A779-8038041D1FD8}" dt="2024-01-19T21:02:22.645" v="1686"/>
        <pc:sldMkLst>
          <pc:docMk/>
          <pc:sldMk cId="767071566" sldId="257"/>
        </pc:sldMkLst>
        <pc:spChg chg="mod">
          <ac:chgData name="Chipo Hamayobe" userId="10c33211df4acc76" providerId="LiveId" clId="{9862AFEB-BE39-4A5C-A779-8038041D1FD8}" dt="2024-01-19T20:46:55.634" v="1192" actId="6549"/>
          <ac:spMkLst>
            <pc:docMk/>
            <pc:sldMk cId="767071566" sldId="257"/>
            <ac:spMk id="2" creationId="{EAB0A175-9BA5-77A3-F2ED-16C004F1D58E}"/>
          </ac:spMkLst>
        </pc:spChg>
        <pc:spChg chg="del">
          <ac:chgData name="Chipo Hamayobe" userId="10c33211df4acc76" providerId="LiveId" clId="{9862AFEB-BE39-4A5C-A779-8038041D1FD8}" dt="2024-01-19T20:24:47.962" v="903" actId="478"/>
          <ac:spMkLst>
            <pc:docMk/>
            <pc:sldMk cId="767071566" sldId="257"/>
            <ac:spMk id="3" creationId="{A4FA0222-89D7-6DE9-E419-1B99282FD95F}"/>
          </ac:spMkLst>
        </pc:spChg>
        <pc:spChg chg="mod">
          <ac:chgData name="Chipo Hamayobe" userId="10c33211df4acc76" providerId="LiveId" clId="{9862AFEB-BE39-4A5C-A779-8038041D1FD8}" dt="2024-01-16T19:54:48.238" v="667" actId="20577"/>
          <ac:spMkLst>
            <pc:docMk/>
            <pc:sldMk cId="767071566" sldId="257"/>
            <ac:spMk id="4" creationId="{253279B7-5CC9-864A-2EA4-BDC43F57B007}"/>
          </ac:spMkLst>
        </pc:spChg>
        <pc:spChg chg="mod">
          <ac:chgData name="Chipo Hamayobe" userId="10c33211df4acc76" providerId="LiveId" clId="{9862AFEB-BE39-4A5C-A779-8038041D1FD8}" dt="2024-01-19T20:44:42.489" v="1174" actId="14100"/>
          <ac:spMkLst>
            <pc:docMk/>
            <pc:sldMk cId="767071566" sldId="257"/>
            <ac:spMk id="5" creationId="{E851B0CC-C233-D1C9-8A7D-D0242B344859}"/>
          </ac:spMkLst>
        </pc:spChg>
        <pc:spChg chg="del">
          <ac:chgData name="Chipo Hamayobe" userId="10c33211df4acc76" providerId="LiveId" clId="{9862AFEB-BE39-4A5C-A779-8038041D1FD8}" dt="2024-01-19T20:24:56.019" v="907" actId="478"/>
          <ac:spMkLst>
            <pc:docMk/>
            <pc:sldMk cId="767071566" sldId="257"/>
            <ac:spMk id="7" creationId="{666E36C9-BEB2-9CAB-4821-292941883E7F}"/>
          </ac:spMkLst>
        </pc:spChg>
        <pc:spChg chg="del">
          <ac:chgData name="Chipo Hamayobe" userId="10c33211df4acc76" providerId="LiveId" clId="{9862AFEB-BE39-4A5C-A779-8038041D1FD8}" dt="2024-01-19T20:24:59.648" v="909" actId="478"/>
          <ac:spMkLst>
            <pc:docMk/>
            <pc:sldMk cId="767071566" sldId="257"/>
            <ac:spMk id="8" creationId="{BE54F2DE-F343-BC83-434C-FBBE2D53D789}"/>
          </ac:spMkLst>
        </pc:spChg>
        <pc:spChg chg="del">
          <ac:chgData name="Chipo Hamayobe" userId="10c33211df4acc76" providerId="LiveId" clId="{9862AFEB-BE39-4A5C-A779-8038041D1FD8}" dt="2024-01-19T20:24:53.743" v="906" actId="478"/>
          <ac:spMkLst>
            <pc:docMk/>
            <pc:sldMk cId="767071566" sldId="257"/>
            <ac:spMk id="9" creationId="{17DBA093-A8CF-BB02-E6D4-F2AF0BDDA3EE}"/>
          </ac:spMkLst>
        </pc:spChg>
        <pc:spChg chg="del">
          <ac:chgData name="Chipo Hamayobe" userId="10c33211df4acc76" providerId="LiveId" clId="{9862AFEB-BE39-4A5C-A779-8038041D1FD8}" dt="2024-01-19T20:25:01.155" v="910" actId="478"/>
          <ac:spMkLst>
            <pc:docMk/>
            <pc:sldMk cId="767071566" sldId="257"/>
            <ac:spMk id="10" creationId="{6B436FDC-A931-9583-BDE9-3B4D18F16C03}"/>
          </ac:spMkLst>
        </pc:spChg>
        <pc:spChg chg="add del mod">
          <ac:chgData name="Chipo Hamayobe" userId="10c33211df4acc76" providerId="LiveId" clId="{9862AFEB-BE39-4A5C-A779-8038041D1FD8}" dt="2024-01-19T20:24:50.225" v="904" actId="478"/>
          <ac:spMkLst>
            <pc:docMk/>
            <pc:sldMk cId="767071566" sldId="257"/>
            <ac:spMk id="12" creationId="{81B22970-F3BB-04BB-5293-1D09655BA268}"/>
          </ac:spMkLst>
        </pc:spChg>
        <pc:spChg chg="add mod">
          <ac:chgData name="Chipo Hamayobe" userId="10c33211df4acc76" providerId="LiveId" clId="{9862AFEB-BE39-4A5C-A779-8038041D1FD8}" dt="2024-01-19T20:46:03.661" v="1175" actId="6549"/>
          <ac:spMkLst>
            <pc:docMk/>
            <pc:sldMk cId="767071566" sldId="257"/>
            <ac:spMk id="13" creationId="{1B13A3AA-F482-D900-ABD1-071D9AFADED5}"/>
          </ac:spMkLst>
        </pc:spChg>
        <pc:spChg chg="add del mod">
          <ac:chgData name="Chipo Hamayobe" userId="10c33211df4acc76" providerId="LiveId" clId="{9862AFEB-BE39-4A5C-A779-8038041D1FD8}" dt="2024-01-19T20:27:56.610" v="918" actId="478"/>
          <ac:spMkLst>
            <pc:docMk/>
            <pc:sldMk cId="767071566" sldId="257"/>
            <ac:spMk id="14" creationId="{1A0A42BD-C8FE-167D-AC1A-1A3CA7325677}"/>
          </ac:spMkLst>
        </pc:spChg>
        <pc:spChg chg="add mod">
          <ac:chgData name="Chipo Hamayobe" userId="10c33211df4acc76" providerId="LiveId" clId="{9862AFEB-BE39-4A5C-A779-8038041D1FD8}" dt="2024-01-19T20:46:08.718" v="1176" actId="6549"/>
          <ac:spMkLst>
            <pc:docMk/>
            <pc:sldMk cId="767071566" sldId="257"/>
            <ac:spMk id="15" creationId="{0356E38F-EDB7-5200-9CC2-BE92FF42B220}"/>
          </ac:spMkLst>
        </pc:spChg>
        <pc:spChg chg="add del mod">
          <ac:chgData name="Chipo Hamayobe" userId="10c33211df4acc76" providerId="LiveId" clId="{9862AFEB-BE39-4A5C-A779-8038041D1FD8}" dt="2024-01-19T20:30:15.117" v="1054" actId="478"/>
          <ac:spMkLst>
            <pc:docMk/>
            <pc:sldMk cId="767071566" sldId="257"/>
            <ac:spMk id="16" creationId="{1B725315-CDD6-3173-4EEB-EF8656A3E48D}"/>
          </ac:spMkLst>
        </pc:spChg>
        <pc:spChg chg="del">
          <ac:chgData name="Chipo Hamayobe" userId="10c33211df4acc76" providerId="LiveId" clId="{9862AFEB-BE39-4A5C-A779-8038041D1FD8}" dt="2024-01-19T20:24:39.280" v="901" actId="478"/>
          <ac:spMkLst>
            <pc:docMk/>
            <pc:sldMk cId="767071566" sldId="257"/>
            <ac:spMk id="17" creationId="{642660C8-F11E-B728-F7E9-4899066D60F9}"/>
          </ac:spMkLst>
        </pc:spChg>
        <pc:spChg chg="del">
          <ac:chgData name="Chipo Hamayobe" userId="10c33211df4acc76" providerId="LiveId" clId="{9862AFEB-BE39-4A5C-A779-8038041D1FD8}" dt="2024-01-19T20:24:52.173" v="905" actId="478"/>
          <ac:spMkLst>
            <pc:docMk/>
            <pc:sldMk cId="767071566" sldId="257"/>
            <ac:spMk id="18" creationId="{0445FD87-4C4D-C84E-23C9-86AF572DD3A9}"/>
          </ac:spMkLst>
        </pc:spChg>
        <pc:spChg chg="del">
          <ac:chgData name="Chipo Hamayobe" userId="10c33211df4acc76" providerId="LiveId" clId="{9862AFEB-BE39-4A5C-A779-8038041D1FD8}" dt="2024-01-19T20:25:06.233" v="913" actId="478"/>
          <ac:spMkLst>
            <pc:docMk/>
            <pc:sldMk cId="767071566" sldId="257"/>
            <ac:spMk id="19" creationId="{5029CEE9-CD0B-D777-16DC-1046853D7EE6}"/>
          </ac:spMkLst>
        </pc:spChg>
        <pc:spChg chg="del">
          <ac:chgData name="Chipo Hamayobe" userId="10c33211df4acc76" providerId="LiveId" clId="{9862AFEB-BE39-4A5C-A779-8038041D1FD8}" dt="2024-01-19T20:24:45.261" v="902" actId="478"/>
          <ac:spMkLst>
            <pc:docMk/>
            <pc:sldMk cId="767071566" sldId="257"/>
            <ac:spMk id="20" creationId="{1B7F09F1-FBE9-74BB-808B-C0AD2E8C1F00}"/>
          </ac:spMkLst>
        </pc:spChg>
        <pc:spChg chg="del">
          <ac:chgData name="Chipo Hamayobe" userId="10c33211df4acc76" providerId="LiveId" clId="{9862AFEB-BE39-4A5C-A779-8038041D1FD8}" dt="2024-01-19T20:25:07.940" v="914" actId="478"/>
          <ac:spMkLst>
            <pc:docMk/>
            <pc:sldMk cId="767071566" sldId="257"/>
            <ac:spMk id="21" creationId="{B1D605A1-7B8F-C6AA-0FD8-B859444D0355}"/>
          </ac:spMkLst>
        </pc:spChg>
        <pc:spChg chg="del">
          <ac:chgData name="Chipo Hamayobe" userId="10c33211df4acc76" providerId="LiveId" clId="{9862AFEB-BE39-4A5C-A779-8038041D1FD8}" dt="2024-01-19T20:24:57.982" v="908" actId="478"/>
          <ac:spMkLst>
            <pc:docMk/>
            <pc:sldMk cId="767071566" sldId="257"/>
            <ac:spMk id="22" creationId="{654EC220-D3A2-A7E4-05DD-C73A4E1592F1}"/>
          </ac:spMkLst>
        </pc:spChg>
        <pc:spChg chg="del">
          <ac:chgData name="Chipo Hamayobe" userId="10c33211df4acc76" providerId="LiveId" clId="{9862AFEB-BE39-4A5C-A779-8038041D1FD8}" dt="2024-01-19T20:25:02.625" v="911" actId="478"/>
          <ac:spMkLst>
            <pc:docMk/>
            <pc:sldMk cId="767071566" sldId="257"/>
            <ac:spMk id="23" creationId="{16E36E36-35FF-6AE6-566B-7B8EEB4363DC}"/>
          </ac:spMkLst>
        </pc:spChg>
        <pc:spChg chg="del">
          <ac:chgData name="Chipo Hamayobe" userId="10c33211df4acc76" providerId="LiveId" clId="{9862AFEB-BE39-4A5C-A779-8038041D1FD8}" dt="2024-01-19T20:25:04.309" v="912" actId="478"/>
          <ac:spMkLst>
            <pc:docMk/>
            <pc:sldMk cId="767071566" sldId="257"/>
            <ac:spMk id="24" creationId="{CA7BCCFF-0B0C-B34B-BCD7-99A04F045817}"/>
          </ac:spMkLst>
        </pc:spChg>
        <pc:spChg chg="del">
          <ac:chgData name="Chipo Hamayobe" userId="10c33211df4acc76" providerId="LiveId" clId="{9862AFEB-BE39-4A5C-A779-8038041D1FD8}" dt="2024-01-19T20:24:22.522" v="900" actId="478"/>
          <ac:spMkLst>
            <pc:docMk/>
            <pc:sldMk cId="767071566" sldId="257"/>
            <ac:spMk id="25" creationId="{1461510A-1BCE-0F40-3C44-69907377A34C}"/>
          </ac:spMkLst>
        </pc:spChg>
        <pc:spChg chg="del mod">
          <ac:chgData name="Chipo Hamayobe" userId="10c33211df4acc76" providerId="LiveId" clId="{9862AFEB-BE39-4A5C-A779-8038041D1FD8}" dt="2024-01-19T20:23:40.858" v="891" actId="478"/>
          <ac:spMkLst>
            <pc:docMk/>
            <pc:sldMk cId="767071566" sldId="257"/>
            <ac:spMk id="26" creationId="{F8E2767B-6B1A-A980-1461-E63FDA8F5DE1}"/>
          </ac:spMkLst>
        </pc:spChg>
        <pc:spChg chg="add del mod">
          <ac:chgData name="Chipo Hamayobe" userId="10c33211df4acc76" providerId="LiveId" clId="{9862AFEB-BE39-4A5C-A779-8038041D1FD8}" dt="2024-01-19T20:30:17.189" v="1055" actId="478"/>
          <ac:spMkLst>
            <pc:docMk/>
            <pc:sldMk cId="767071566" sldId="257"/>
            <ac:spMk id="27" creationId="{961E4E5A-F0F1-3336-F04E-922933CDC1DD}"/>
          </ac:spMkLst>
        </pc:spChg>
        <pc:spChg chg="del">
          <ac:chgData name="Chipo Hamayobe" userId="10c33211df4acc76" providerId="LiveId" clId="{9862AFEB-BE39-4A5C-A779-8038041D1FD8}" dt="2024-01-19T20:23:46.669" v="896" actId="478"/>
          <ac:spMkLst>
            <pc:docMk/>
            <pc:sldMk cId="767071566" sldId="257"/>
            <ac:spMk id="29" creationId="{ECA8AFB6-E9A5-29B6-2ABA-9DD493DF82C9}"/>
          </ac:spMkLst>
        </pc:spChg>
        <pc:spChg chg="del">
          <ac:chgData name="Chipo Hamayobe" userId="10c33211df4acc76" providerId="LiveId" clId="{9862AFEB-BE39-4A5C-A779-8038041D1FD8}" dt="2024-01-19T20:23:48.160" v="897" actId="478"/>
          <ac:spMkLst>
            <pc:docMk/>
            <pc:sldMk cId="767071566" sldId="257"/>
            <ac:spMk id="32" creationId="{3AF9DB7D-D0B3-FD52-4617-CFBE0D79C7A3}"/>
          </ac:spMkLst>
        </pc:spChg>
        <pc:spChg chg="del">
          <ac:chgData name="Chipo Hamayobe" userId="10c33211df4acc76" providerId="LiveId" clId="{9862AFEB-BE39-4A5C-A779-8038041D1FD8}" dt="2024-01-19T20:23:49.809" v="898" actId="478"/>
          <ac:spMkLst>
            <pc:docMk/>
            <pc:sldMk cId="767071566" sldId="257"/>
            <ac:spMk id="35" creationId="{A096ED63-AC19-6EB0-92AC-E85B4C977243}"/>
          </ac:spMkLst>
        </pc:spChg>
        <pc:spChg chg="del">
          <ac:chgData name="Chipo Hamayobe" userId="10c33211df4acc76" providerId="LiveId" clId="{9862AFEB-BE39-4A5C-A779-8038041D1FD8}" dt="2024-01-19T20:23:52.118" v="899" actId="478"/>
          <ac:spMkLst>
            <pc:docMk/>
            <pc:sldMk cId="767071566" sldId="257"/>
            <ac:spMk id="38" creationId="{B1A3D500-43FF-B2A7-6ED0-228EACCAE1B2}"/>
          </ac:spMkLst>
        </pc:spChg>
        <pc:picChg chg="del">
          <ac:chgData name="Chipo Hamayobe" userId="10c33211df4acc76" providerId="LiveId" clId="{9862AFEB-BE39-4A5C-A779-8038041D1FD8}" dt="2024-01-19T20:23:42.316" v="892" actId="478"/>
          <ac:picMkLst>
            <pc:docMk/>
            <pc:sldMk cId="767071566" sldId="257"/>
            <ac:picMk id="28" creationId="{B1E100F2-6BD9-69D5-7486-F86EC6866E0C}"/>
          </ac:picMkLst>
        </pc:picChg>
        <pc:picChg chg="del">
          <ac:chgData name="Chipo Hamayobe" userId="10c33211df4acc76" providerId="LiveId" clId="{9862AFEB-BE39-4A5C-A779-8038041D1FD8}" dt="2024-01-19T20:23:43.116" v="893" actId="478"/>
          <ac:picMkLst>
            <pc:docMk/>
            <pc:sldMk cId="767071566" sldId="257"/>
            <ac:picMk id="31" creationId="{0D8EF01A-E010-75DF-D400-0960D9B62078}"/>
          </ac:picMkLst>
        </pc:picChg>
        <pc:picChg chg="del">
          <ac:chgData name="Chipo Hamayobe" userId="10c33211df4acc76" providerId="LiveId" clId="{9862AFEB-BE39-4A5C-A779-8038041D1FD8}" dt="2024-01-19T20:23:43.838" v="894" actId="478"/>
          <ac:picMkLst>
            <pc:docMk/>
            <pc:sldMk cId="767071566" sldId="257"/>
            <ac:picMk id="34" creationId="{971D0231-A969-1C67-9423-D682ADDFD415}"/>
          </ac:picMkLst>
        </pc:picChg>
        <pc:picChg chg="del">
          <ac:chgData name="Chipo Hamayobe" userId="10c33211df4acc76" providerId="LiveId" clId="{9862AFEB-BE39-4A5C-A779-8038041D1FD8}" dt="2024-01-19T20:23:44.566" v="895" actId="478"/>
          <ac:picMkLst>
            <pc:docMk/>
            <pc:sldMk cId="767071566" sldId="257"/>
            <ac:picMk id="37" creationId="{6759EC30-9DDD-29C6-6166-173442949859}"/>
          </ac:picMkLst>
        </pc:picChg>
      </pc:sldChg>
      <pc:sldChg chg="modSp mod">
        <pc:chgData name="Chipo Hamayobe" userId="10c33211df4acc76" providerId="LiveId" clId="{9862AFEB-BE39-4A5C-A779-8038041D1FD8}" dt="2024-01-16T19:56:09.241" v="684"/>
        <pc:sldMkLst>
          <pc:docMk/>
          <pc:sldMk cId="950811224" sldId="258"/>
        </pc:sldMkLst>
        <pc:spChg chg="mod">
          <ac:chgData name="Chipo Hamayobe" userId="10c33211df4acc76" providerId="LiveId" clId="{9862AFEB-BE39-4A5C-A779-8038041D1FD8}" dt="2024-01-16T19:55:08.143" v="669" actId="6549"/>
          <ac:spMkLst>
            <pc:docMk/>
            <pc:sldMk cId="950811224" sldId="258"/>
            <ac:spMk id="4" creationId="{5627D554-67E4-54B4-2F94-BDE597A3FBBA}"/>
          </ac:spMkLst>
        </pc:spChg>
        <pc:spChg chg="mod">
          <ac:chgData name="Chipo Hamayobe" userId="10c33211df4acc76" providerId="LiveId" clId="{9862AFEB-BE39-4A5C-A779-8038041D1FD8}" dt="2024-01-16T19:56:09.241" v="684"/>
          <ac:spMkLst>
            <pc:docMk/>
            <pc:sldMk cId="950811224" sldId="258"/>
            <ac:spMk id="5" creationId="{C33F1C83-A9FC-814D-4378-71CA5002A561}"/>
          </ac:spMkLst>
        </pc:spChg>
      </pc:sldChg>
      <pc:sldChg chg="modSp mod">
        <pc:chgData name="Chipo Hamayobe" userId="10c33211df4acc76" providerId="LiveId" clId="{9862AFEB-BE39-4A5C-A779-8038041D1FD8}" dt="2024-01-16T19:56:20.145" v="686"/>
        <pc:sldMkLst>
          <pc:docMk/>
          <pc:sldMk cId="3838710582" sldId="259"/>
        </pc:sldMkLst>
        <pc:spChg chg="mod">
          <ac:chgData name="Chipo Hamayobe" userId="10c33211df4acc76" providerId="LiveId" clId="{9862AFEB-BE39-4A5C-A779-8038041D1FD8}" dt="2024-01-16T19:55:25.450" v="673" actId="6549"/>
          <ac:spMkLst>
            <pc:docMk/>
            <pc:sldMk cId="3838710582" sldId="259"/>
            <ac:spMk id="4" creationId="{5627D554-67E4-54B4-2F94-BDE597A3FBBA}"/>
          </ac:spMkLst>
        </pc:spChg>
        <pc:spChg chg="mod">
          <ac:chgData name="Chipo Hamayobe" userId="10c33211df4acc76" providerId="LiveId" clId="{9862AFEB-BE39-4A5C-A779-8038041D1FD8}" dt="2024-01-16T19:56:20.145" v="686"/>
          <ac:spMkLst>
            <pc:docMk/>
            <pc:sldMk cId="3838710582" sldId="259"/>
            <ac:spMk id="5" creationId="{C33F1C83-A9FC-814D-4378-71CA5002A561}"/>
          </ac:spMkLst>
        </pc:spChg>
      </pc:sldChg>
      <pc:sldChg chg="modSp mod">
        <pc:chgData name="Chipo Hamayobe" userId="10c33211df4acc76" providerId="LiveId" clId="{9862AFEB-BE39-4A5C-A779-8038041D1FD8}" dt="2024-01-16T19:56:24.296" v="687"/>
        <pc:sldMkLst>
          <pc:docMk/>
          <pc:sldMk cId="3168989198" sldId="260"/>
        </pc:sldMkLst>
        <pc:spChg chg="mod">
          <ac:chgData name="Chipo Hamayobe" userId="10c33211df4acc76" providerId="LiveId" clId="{9862AFEB-BE39-4A5C-A779-8038041D1FD8}" dt="2024-01-16T19:55:30.733" v="675" actId="6549"/>
          <ac:spMkLst>
            <pc:docMk/>
            <pc:sldMk cId="3168989198" sldId="260"/>
            <ac:spMk id="4" creationId="{5627D554-67E4-54B4-2F94-BDE597A3FBBA}"/>
          </ac:spMkLst>
        </pc:spChg>
        <pc:spChg chg="mod">
          <ac:chgData name="Chipo Hamayobe" userId="10c33211df4acc76" providerId="LiveId" clId="{9862AFEB-BE39-4A5C-A779-8038041D1FD8}" dt="2024-01-16T19:56:24.296" v="687"/>
          <ac:spMkLst>
            <pc:docMk/>
            <pc:sldMk cId="3168989198" sldId="260"/>
            <ac:spMk id="5" creationId="{C33F1C83-A9FC-814D-4378-71CA5002A561}"/>
          </ac:spMkLst>
        </pc:spChg>
      </pc:sldChg>
      <pc:sldChg chg="modSp mod">
        <pc:chgData name="Chipo Hamayobe" userId="10c33211df4acc76" providerId="LiveId" clId="{9862AFEB-BE39-4A5C-A779-8038041D1FD8}" dt="2024-01-16T19:56:14.179" v="685"/>
        <pc:sldMkLst>
          <pc:docMk/>
          <pc:sldMk cId="3484180426" sldId="261"/>
        </pc:sldMkLst>
        <pc:spChg chg="mod">
          <ac:chgData name="Chipo Hamayobe" userId="10c33211df4acc76" providerId="LiveId" clId="{9862AFEB-BE39-4A5C-A779-8038041D1FD8}" dt="2024-01-16T19:55:18.513" v="671" actId="6549"/>
          <ac:spMkLst>
            <pc:docMk/>
            <pc:sldMk cId="3484180426" sldId="261"/>
            <ac:spMk id="4" creationId="{5627D554-67E4-54B4-2F94-BDE597A3FBBA}"/>
          </ac:spMkLst>
        </pc:spChg>
        <pc:spChg chg="mod">
          <ac:chgData name="Chipo Hamayobe" userId="10c33211df4acc76" providerId="LiveId" clId="{9862AFEB-BE39-4A5C-A779-8038041D1FD8}" dt="2024-01-16T19:56:14.179" v="685"/>
          <ac:spMkLst>
            <pc:docMk/>
            <pc:sldMk cId="3484180426" sldId="261"/>
            <ac:spMk id="5" creationId="{C33F1C83-A9FC-814D-4378-71CA5002A561}"/>
          </ac:spMkLst>
        </pc:spChg>
      </pc:sldChg>
      <pc:sldChg chg="modSp mod">
        <pc:chgData name="Chipo Hamayobe" userId="10c33211df4acc76" providerId="LiveId" clId="{9862AFEB-BE39-4A5C-A779-8038041D1FD8}" dt="2024-01-16T19:56:28.678" v="688"/>
        <pc:sldMkLst>
          <pc:docMk/>
          <pc:sldMk cId="2668425689" sldId="262"/>
        </pc:sldMkLst>
        <pc:spChg chg="mod">
          <ac:chgData name="Chipo Hamayobe" userId="10c33211df4acc76" providerId="LiveId" clId="{9862AFEB-BE39-4A5C-A779-8038041D1FD8}" dt="2024-01-16T19:55:35.695" v="677" actId="6549"/>
          <ac:spMkLst>
            <pc:docMk/>
            <pc:sldMk cId="2668425689" sldId="262"/>
            <ac:spMk id="4" creationId="{5627D554-67E4-54B4-2F94-BDE597A3FBBA}"/>
          </ac:spMkLst>
        </pc:spChg>
        <pc:spChg chg="mod">
          <ac:chgData name="Chipo Hamayobe" userId="10c33211df4acc76" providerId="LiveId" clId="{9862AFEB-BE39-4A5C-A779-8038041D1FD8}" dt="2024-01-16T19:56:28.678" v="688"/>
          <ac:spMkLst>
            <pc:docMk/>
            <pc:sldMk cId="2668425689" sldId="262"/>
            <ac:spMk id="5" creationId="{C33F1C83-A9FC-814D-4378-71CA5002A561}"/>
          </ac:spMkLst>
        </pc:spChg>
      </pc:sldChg>
      <pc:sldChg chg="modSp mod">
        <pc:chgData name="Chipo Hamayobe" userId="10c33211df4acc76" providerId="LiveId" clId="{9862AFEB-BE39-4A5C-A779-8038041D1FD8}" dt="2024-01-16T19:56:33.363" v="689"/>
        <pc:sldMkLst>
          <pc:docMk/>
          <pc:sldMk cId="1005174498" sldId="263"/>
        </pc:sldMkLst>
        <pc:spChg chg="mod">
          <ac:chgData name="Chipo Hamayobe" userId="10c33211df4acc76" providerId="LiveId" clId="{9862AFEB-BE39-4A5C-A779-8038041D1FD8}" dt="2024-01-16T19:55:41.302" v="679" actId="6549"/>
          <ac:spMkLst>
            <pc:docMk/>
            <pc:sldMk cId="1005174498" sldId="263"/>
            <ac:spMk id="4" creationId="{5627D554-67E4-54B4-2F94-BDE597A3FBBA}"/>
          </ac:spMkLst>
        </pc:spChg>
        <pc:spChg chg="mod">
          <ac:chgData name="Chipo Hamayobe" userId="10c33211df4acc76" providerId="LiveId" clId="{9862AFEB-BE39-4A5C-A779-8038041D1FD8}" dt="2024-01-16T19:56:33.363" v="689"/>
          <ac:spMkLst>
            <pc:docMk/>
            <pc:sldMk cId="1005174498" sldId="263"/>
            <ac:spMk id="5" creationId="{C33F1C83-A9FC-814D-4378-71CA5002A561}"/>
          </ac:spMkLst>
        </pc:spChg>
      </pc:sldChg>
      <pc:sldChg chg="modSp mod">
        <pc:chgData name="Chipo Hamayobe" userId="10c33211df4acc76" providerId="LiveId" clId="{9862AFEB-BE39-4A5C-A779-8038041D1FD8}" dt="2024-01-16T19:56:42.868" v="690"/>
        <pc:sldMkLst>
          <pc:docMk/>
          <pc:sldMk cId="821594140" sldId="264"/>
        </pc:sldMkLst>
        <pc:spChg chg="mod">
          <ac:chgData name="Chipo Hamayobe" userId="10c33211df4acc76" providerId="LiveId" clId="{9862AFEB-BE39-4A5C-A779-8038041D1FD8}" dt="2024-01-16T19:55:45.889" v="681" actId="6549"/>
          <ac:spMkLst>
            <pc:docMk/>
            <pc:sldMk cId="821594140" sldId="264"/>
            <ac:spMk id="4" creationId="{5627D554-67E4-54B4-2F94-BDE597A3FBBA}"/>
          </ac:spMkLst>
        </pc:spChg>
        <pc:spChg chg="mod">
          <ac:chgData name="Chipo Hamayobe" userId="10c33211df4acc76" providerId="LiveId" clId="{9862AFEB-BE39-4A5C-A779-8038041D1FD8}" dt="2024-01-16T19:56:42.868" v="690"/>
          <ac:spMkLst>
            <pc:docMk/>
            <pc:sldMk cId="821594140" sldId="264"/>
            <ac:spMk id="5" creationId="{C33F1C83-A9FC-814D-4378-71CA5002A561}"/>
          </ac:spMkLst>
        </pc:spChg>
      </pc:sldChg>
      <pc:sldChg chg="addSp delSp modSp mod">
        <pc:chgData name="Chipo Hamayobe" userId="10c33211df4acc76" providerId="LiveId" clId="{9862AFEB-BE39-4A5C-A779-8038041D1FD8}" dt="2024-01-16T20:07:42.540" v="863" actId="1076"/>
        <pc:sldMkLst>
          <pc:docMk/>
          <pc:sldMk cId="2698117173" sldId="265"/>
        </pc:sldMkLst>
        <pc:spChg chg="mod">
          <ac:chgData name="Chipo Hamayobe" userId="10c33211df4acc76" providerId="LiveId" clId="{9862AFEB-BE39-4A5C-A779-8038041D1FD8}" dt="2024-01-16T20:07:42.540" v="863" actId="1076"/>
          <ac:spMkLst>
            <pc:docMk/>
            <pc:sldMk cId="2698117173" sldId="265"/>
            <ac:spMk id="2" creationId="{F788BC25-CBCD-36BF-0E33-81BD5D8D5DF6}"/>
          </ac:spMkLst>
        </pc:spChg>
        <pc:spChg chg="mod">
          <ac:chgData name="Chipo Hamayobe" userId="10c33211df4acc76" providerId="LiveId" clId="{9862AFEB-BE39-4A5C-A779-8038041D1FD8}" dt="2024-01-16T19:55:51.686" v="683" actId="6549"/>
          <ac:spMkLst>
            <pc:docMk/>
            <pc:sldMk cId="2698117173" sldId="265"/>
            <ac:spMk id="4" creationId="{5627D554-67E4-54B4-2F94-BDE597A3FBBA}"/>
          </ac:spMkLst>
        </pc:spChg>
        <pc:spChg chg="mod">
          <ac:chgData name="Chipo Hamayobe" userId="10c33211df4acc76" providerId="LiveId" clId="{9862AFEB-BE39-4A5C-A779-8038041D1FD8}" dt="2024-01-16T20:07:32.131" v="862" actId="1076"/>
          <ac:spMkLst>
            <pc:docMk/>
            <pc:sldMk cId="2698117173" sldId="265"/>
            <ac:spMk id="7" creationId="{3C01A5C6-FB77-A2D2-DB16-71EC457B3C1C}"/>
          </ac:spMkLst>
        </pc:spChg>
        <pc:spChg chg="add mod">
          <ac:chgData name="Chipo Hamayobe" userId="10c33211df4acc76" providerId="LiveId" clId="{9862AFEB-BE39-4A5C-A779-8038041D1FD8}" dt="2024-01-16T20:00:52.140" v="859" actId="1038"/>
          <ac:spMkLst>
            <pc:docMk/>
            <pc:sldMk cId="2698117173" sldId="265"/>
            <ac:spMk id="9" creationId="{DC30D06D-E0FC-6999-4359-E70308A6392E}"/>
          </ac:spMkLst>
        </pc:spChg>
        <pc:picChg chg="add mod">
          <ac:chgData name="Chipo Hamayobe" userId="10c33211df4acc76" providerId="LiveId" clId="{9862AFEB-BE39-4A5C-A779-8038041D1FD8}" dt="2024-01-16T19:57:41.341" v="718" actId="1035"/>
          <ac:picMkLst>
            <pc:docMk/>
            <pc:sldMk cId="2698117173" sldId="265"/>
            <ac:picMk id="3" creationId="{BF530EA7-4657-5E57-C8C9-77B0F100C48F}"/>
          </ac:picMkLst>
        </pc:picChg>
        <pc:picChg chg="del">
          <ac:chgData name="Chipo Hamayobe" userId="10c33211df4acc76" providerId="LiveId" clId="{9862AFEB-BE39-4A5C-A779-8038041D1FD8}" dt="2024-01-16T19:57:08.824" v="691" actId="478"/>
          <ac:picMkLst>
            <pc:docMk/>
            <pc:sldMk cId="2698117173" sldId="265"/>
            <ac:picMk id="8" creationId="{9F12D75B-80AE-63EA-8793-05901ACBF8AC}"/>
          </ac:picMkLst>
        </pc:picChg>
      </pc:sldChg>
      <pc:sldChg chg="addSp delSp modSp add mod delAnim modAnim">
        <pc:chgData name="Chipo Hamayobe" userId="10c33211df4acc76" providerId="LiveId" clId="{9862AFEB-BE39-4A5C-A779-8038041D1FD8}" dt="2024-01-19T21:13:00.185" v="1788" actId="20577"/>
        <pc:sldMkLst>
          <pc:docMk/>
          <pc:sldMk cId="900235297" sldId="266"/>
        </pc:sldMkLst>
        <pc:spChg chg="mod">
          <ac:chgData name="Chipo Hamayobe" userId="10c33211df4acc76" providerId="LiveId" clId="{9862AFEB-BE39-4A5C-A779-8038041D1FD8}" dt="2024-01-19T20:46:48.864" v="1181" actId="6549"/>
          <ac:spMkLst>
            <pc:docMk/>
            <pc:sldMk cId="900235297" sldId="266"/>
            <ac:spMk id="2" creationId="{EAB0A175-9BA5-77A3-F2ED-16C004F1D58E}"/>
          </ac:spMkLst>
        </pc:spChg>
        <pc:spChg chg="add mod">
          <ac:chgData name="Chipo Hamayobe" userId="10c33211df4acc76" providerId="LiveId" clId="{9862AFEB-BE39-4A5C-A779-8038041D1FD8}" dt="2024-01-19T21:09:38.248" v="1703" actId="6549"/>
          <ac:spMkLst>
            <pc:docMk/>
            <pc:sldMk cId="900235297" sldId="266"/>
            <ac:spMk id="3" creationId="{C7DDFBDA-D9D2-8A58-857A-33237214ACA0}"/>
          </ac:spMkLst>
        </pc:spChg>
        <pc:spChg chg="add mod">
          <ac:chgData name="Chipo Hamayobe" userId="10c33211df4acc76" providerId="LiveId" clId="{9862AFEB-BE39-4A5C-A779-8038041D1FD8}" dt="2024-01-19T21:01:37.719" v="1658" actId="20577"/>
          <ac:spMkLst>
            <pc:docMk/>
            <pc:sldMk cId="900235297" sldId="266"/>
            <ac:spMk id="7" creationId="{C13BFC3B-3219-BD3E-DD77-BBF2B750A9D0}"/>
          </ac:spMkLst>
        </pc:spChg>
        <pc:spChg chg="add mod">
          <ac:chgData name="Chipo Hamayobe" userId="10c33211df4acc76" providerId="LiveId" clId="{9862AFEB-BE39-4A5C-A779-8038041D1FD8}" dt="2024-01-19T21:13:00.185" v="1788" actId="20577"/>
          <ac:spMkLst>
            <pc:docMk/>
            <pc:sldMk cId="900235297" sldId="266"/>
            <ac:spMk id="8" creationId="{D2EE4727-6A99-6533-BE7B-0B814F956D30}"/>
          </ac:spMkLst>
        </pc:spChg>
        <pc:spChg chg="add mod">
          <ac:chgData name="Chipo Hamayobe" userId="10c33211df4acc76" providerId="LiveId" clId="{9862AFEB-BE39-4A5C-A779-8038041D1FD8}" dt="2024-01-19T20:58:56.383" v="1593" actId="6549"/>
          <ac:spMkLst>
            <pc:docMk/>
            <pc:sldMk cId="900235297" sldId="266"/>
            <ac:spMk id="9" creationId="{57F5F4BE-FB9B-1BC6-35BD-9E60233CA8B1}"/>
          </ac:spMkLst>
        </pc:spChg>
        <pc:spChg chg="add mod">
          <ac:chgData name="Chipo Hamayobe" userId="10c33211df4acc76" providerId="LiveId" clId="{9862AFEB-BE39-4A5C-A779-8038041D1FD8}" dt="2024-01-19T20:59:12.156" v="1641" actId="6549"/>
          <ac:spMkLst>
            <pc:docMk/>
            <pc:sldMk cId="900235297" sldId="266"/>
            <ac:spMk id="10" creationId="{113E2837-6668-CA11-413F-4F5D5ED79446}"/>
          </ac:spMkLst>
        </pc:spChg>
        <pc:spChg chg="mod">
          <ac:chgData name="Chipo Hamayobe" userId="10c33211df4acc76" providerId="LiveId" clId="{9862AFEB-BE39-4A5C-A779-8038041D1FD8}" dt="2024-01-19T21:09:46.886" v="1724" actId="6549"/>
          <ac:spMkLst>
            <pc:docMk/>
            <pc:sldMk cId="900235297" sldId="266"/>
            <ac:spMk id="13" creationId="{1B13A3AA-F482-D900-ABD1-071D9AFADED5}"/>
          </ac:spMkLst>
        </pc:spChg>
        <pc:spChg chg="del">
          <ac:chgData name="Chipo Hamayobe" userId="10c33211df4acc76" providerId="LiveId" clId="{9862AFEB-BE39-4A5C-A779-8038041D1FD8}" dt="2024-01-19T20:48:00.232" v="1337" actId="478"/>
          <ac:spMkLst>
            <pc:docMk/>
            <pc:sldMk cId="900235297" sldId="266"/>
            <ac:spMk id="15" creationId="{0356E38F-EDB7-5200-9CC2-BE92FF42B220}"/>
          </ac:spMkLst>
        </pc:spChg>
      </pc:sldChg>
      <pc:sldChg chg="modSp add mod">
        <pc:chgData name="Chipo Hamayobe" userId="10c33211df4acc76" providerId="LiveId" clId="{9862AFEB-BE39-4A5C-A779-8038041D1FD8}" dt="2024-01-19T21:10:14.154" v="1742" actId="6549"/>
        <pc:sldMkLst>
          <pc:docMk/>
          <pc:sldMk cId="4075223924" sldId="267"/>
        </pc:sldMkLst>
        <pc:spChg chg="mod">
          <ac:chgData name="Chipo Hamayobe" userId="10c33211df4acc76" providerId="LiveId" clId="{9862AFEB-BE39-4A5C-A779-8038041D1FD8}" dt="2024-01-19T21:10:14.154" v="1742" actId="6549"/>
          <ac:spMkLst>
            <pc:docMk/>
            <pc:sldMk cId="4075223924" sldId="267"/>
            <ac:spMk id="2" creationId="{EAB0A175-9BA5-77A3-F2ED-16C004F1D58E}"/>
          </ac:spMkLst>
        </pc:spChg>
      </pc:sldChg>
      <pc:sldChg chg="modSp add mod">
        <pc:chgData name="Chipo Hamayobe" userId="10c33211df4acc76" providerId="LiveId" clId="{9862AFEB-BE39-4A5C-A779-8038041D1FD8}" dt="2024-01-19T21:13:54.335" v="1790" actId="20577"/>
        <pc:sldMkLst>
          <pc:docMk/>
          <pc:sldMk cId="3781053568" sldId="268"/>
        </pc:sldMkLst>
        <pc:spChg chg="mod">
          <ac:chgData name="Chipo Hamayobe" userId="10c33211df4acc76" providerId="LiveId" clId="{9862AFEB-BE39-4A5C-A779-8038041D1FD8}" dt="2024-01-19T21:13:54.335" v="1790" actId="20577"/>
          <ac:spMkLst>
            <pc:docMk/>
            <pc:sldMk cId="3781053568" sldId="268"/>
            <ac:spMk id="2" creationId="{EAB0A175-9BA5-77A3-F2ED-16C004F1D58E}"/>
          </ac:spMkLst>
        </pc:spChg>
      </pc:sldChg>
    </pc:docChg>
  </pc:docChgLst>
  <pc:docChgLst>
    <pc:chgData name="Abdul Gany Osman" userId="5b00dc3d41cc2d42" providerId="LiveId" clId="{02E3EB8A-B65D-4D05-8CF3-EA579D7256D6}"/>
    <pc:docChg chg="undo redo custSel addSld delSld modSld sldOrd">
      <pc:chgData name="Abdul Gany Osman" userId="5b00dc3d41cc2d42" providerId="LiveId" clId="{02E3EB8A-B65D-4D05-8CF3-EA579D7256D6}" dt="2023-11-08T13:28:10.587" v="4342" actId="20577"/>
      <pc:docMkLst>
        <pc:docMk/>
      </pc:docMkLst>
      <pc:sldChg chg="modTransition">
        <pc:chgData name="Abdul Gany Osman" userId="5b00dc3d41cc2d42" providerId="LiveId" clId="{02E3EB8A-B65D-4D05-8CF3-EA579D7256D6}" dt="2023-11-05T22:44:33.438" v="1620"/>
        <pc:sldMkLst>
          <pc:docMk/>
          <pc:sldMk cId="2301622774" sldId="256"/>
        </pc:sldMkLst>
      </pc:sldChg>
      <pc:sldChg chg="addSp delSp modSp mod modTransition delAnim modAnim">
        <pc:chgData name="Abdul Gany Osman" userId="5b00dc3d41cc2d42" providerId="LiveId" clId="{02E3EB8A-B65D-4D05-8CF3-EA579D7256D6}" dt="2023-11-08T13:28:10.587" v="4342" actId="20577"/>
        <pc:sldMkLst>
          <pc:docMk/>
          <pc:sldMk cId="767071566" sldId="257"/>
        </pc:sldMkLst>
        <pc:spChg chg="mod">
          <ac:chgData name="Abdul Gany Osman" userId="5b00dc3d41cc2d42" providerId="LiveId" clId="{02E3EB8A-B65D-4D05-8CF3-EA579D7256D6}" dt="2023-11-05T13:59:06.373" v="239" actId="14100"/>
          <ac:spMkLst>
            <pc:docMk/>
            <pc:sldMk cId="767071566" sldId="257"/>
            <ac:spMk id="3" creationId="{A4FA0222-89D7-6DE9-E419-1B99282FD95F}"/>
          </ac:spMkLst>
        </pc:spChg>
        <pc:spChg chg="mod">
          <ac:chgData name="Abdul Gany Osman" userId="5b00dc3d41cc2d42" providerId="LiveId" clId="{02E3EB8A-B65D-4D05-8CF3-EA579D7256D6}" dt="2023-11-08T13:28:10.587" v="4342" actId="20577"/>
          <ac:spMkLst>
            <pc:docMk/>
            <pc:sldMk cId="767071566" sldId="257"/>
            <ac:spMk id="4" creationId="{253279B7-5CC9-864A-2EA4-BDC43F57B007}"/>
          </ac:spMkLst>
        </pc:spChg>
        <pc:spChg chg="add del mod">
          <ac:chgData name="Abdul Gany Osman" userId="5b00dc3d41cc2d42" providerId="LiveId" clId="{02E3EB8A-B65D-4D05-8CF3-EA579D7256D6}" dt="2023-11-05T14:09:49.013" v="713" actId="478"/>
          <ac:spMkLst>
            <pc:docMk/>
            <pc:sldMk cId="767071566" sldId="257"/>
            <ac:spMk id="11" creationId="{B22ECA61-27AD-25D7-4947-C22825B9F491}"/>
          </ac:spMkLst>
        </pc:spChg>
        <pc:spChg chg="add del mod">
          <ac:chgData name="Abdul Gany Osman" userId="5b00dc3d41cc2d42" providerId="LiveId" clId="{02E3EB8A-B65D-4D05-8CF3-EA579D7256D6}" dt="2023-11-05T13:58:44.982" v="31" actId="478"/>
          <ac:spMkLst>
            <pc:docMk/>
            <pc:sldMk cId="767071566" sldId="257"/>
            <ac:spMk id="12" creationId="{12A16EB0-F9D6-BAD5-4F18-371B2675A8E9}"/>
          </ac:spMkLst>
        </pc:spChg>
        <pc:spChg chg="add del mod">
          <ac:chgData name="Abdul Gany Osman" userId="5b00dc3d41cc2d42" providerId="LiveId" clId="{02E3EB8A-B65D-4D05-8CF3-EA579D7256D6}" dt="2023-11-05T14:09:42.358" v="711" actId="478"/>
          <ac:spMkLst>
            <pc:docMk/>
            <pc:sldMk cId="767071566" sldId="257"/>
            <ac:spMk id="13" creationId="{7491329E-F124-EE94-B290-83B360A0975B}"/>
          </ac:spMkLst>
        </pc:spChg>
        <pc:spChg chg="add del mod">
          <ac:chgData name="Abdul Gany Osman" userId="5b00dc3d41cc2d42" providerId="LiveId" clId="{02E3EB8A-B65D-4D05-8CF3-EA579D7256D6}" dt="2023-11-05T14:09:51.827" v="714" actId="478"/>
          <ac:spMkLst>
            <pc:docMk/>
            <pc:sldMk cId="767071566" sldId="257"/>
            <ac:spMk id="14" creationId="{9A922462-33C7-E816-4520-2A664C607EE2}"/>
          </ac:spMkLst>
        </pc:spChg>
        <pc:spChg chg="add del mod">
          <ac:chgData name="Abdul Gany Osman" userId="5b00dc3d41cc2d42" providerId="LiveId" clId="{02E3EB8A-B65D-4D05-8CF3-EA579D7256D6}" dt="2023-11-05T14:09:40.541" v="710" actId="478"/>
          <ac:spMkLst>
            <pc:docMk/>
            <pc:sldMk cId="767071566" sldId="257"/>
            <ac:spMk id="15" creationId="{3D721D62-7008-A0BE-35A4-5A362113FB8A}"/>
          </ac:spMkLst>
        </pc:spChg>
        <pc:spChg chg="add del mod">
          <ac:chgData name="Abdul Gany Osman" userId="5b00dc3d41cc2d42" providerId="LiveId" clId="{02E3EB8A-B65D-4D05-8CF3-EA579D7256D6}" dt="2023-11-05T14:08:51.804" v="668"/>
          <ac:spMkLst>
            <pc:docMk/>
            <pc:sldMk cId="767071566" sldId="257"/>
            <ac:spMk id="16" creationId="{38E3C48D-F7AA-F7CC-B7D8-B0848F415BAA}"/>
          </ac:spMkLst>
        </pc:spChg>
        <pc:spChg chg="add mod">
          <ac:chgData name="Abdul Gany Osman" userId="5b00dc3d41cc2d42" providerId="LiveId" clId="{02E3EB8A-B65D-4D05-8CF3-EA579D7256D6}" dt="2023-11-05T14:11:49.016" v="755" actId="208"/>
          <ac:spMkLst>
            <pc:docMk/>
            <pc:sldMk cId="767071566" sldId="257"/>
            <ac:spMk id="17" creationId="{642660C8-F11E-B728-F7E9-4899066D60F9}"/>
          </ac:spMkLst>
        </pc:spChg>
        <pc:spChg chg="add mod">
          <ac:chgData name="Abdul Gany Osman" userId="5b00dc3d41cc2d42" providerId="LiveId" clId="{02E3EB8A-B65D-4D05-8CF3-EA579D7256D6}" dt="2023-11-05T14:12:25.226" v="796" actId="1036"/>
          <ac:spMkLst>
            <pc:docMk/>
            <pc:sldMk cId="767071566" sldId="257"/>
            <ac:spMk id="18" creationId="{0445FD87-4C4D-C84E-23C9-86AF572DD3A9}"/>
          </ac:spMkLst>
        </pc:spChg>
        <pc:spChg chg="add mod">
          <ac:chgData name="Abdul Gany Osman" userId="5b00dc3d41cc2d42" providerId="LiveId" clId="{02E3EB8A-B65D-4D05-8CF3-EA579D7256D6}" dt="2023-11-05T14:12:25.226" v="796" actId="1036"/>
          <ac:spMkLst>
            <pc:docMk/>
            <pc:sldMk cId="767071566" sldId="257"/>
            <ac:spMk id="19" creationId="{5029CEE9-CD0B-D777-16DC-1046853D7EE6}"/>
          </ac:spMkLst>
        </pc:spChg>
        <pc:spChg chg="add mod">
          <ac:chgData name="Abdul Gany Osman" userId="5b00dc3d41cc2d42" providerId="LiveId" clId="{02E3EB8A-B65D-4D05-8CF3-EA579D7256D6}" dt="2023-11-05T14:13:37.118" v="833" actId="207"/>
          <ac:spMkLst>
            <pc:docMk/>
            <pc:sldMk cId="767071566" sldId="257"/>
            <ac:spMk id="20" creationId="{1B7F09F1-FBE9-74BB-808B-C0AD2E8C1F00}"/>
          </ac:spMkLst>
        </pc:spChg>
        <pc:spChg chg="add mod">
          <ac:chgData name="Abdul Gany Osman" userId="5b00dc3d41cc2d42" providerId="LiveId" clId="{02E3EB8A-B65D-4D05-8CF3-EA579D7256D6}" dt="2023-11-05T14:15:39.072" v="866" actId="12"/>
          <ac:spMkLst>
            <pc:docMk/>
            <pc:sldMk cId="767071566" sldId="257"/>
            <ac:spMk id="21" creationId="{B1D605A1-7B8F-C6AA-0FD8-B859444D0355}"/>
          </ac:spMkLst>
        </pc:spChg>
        <pc:spChg chg="add mod">
          <ac:chgData name="Abdul Gany Osman" userId="5b00dc3d41cc2d42" providerId="LiveId" clId="{02E3EB8A-B65D-4D05-8CF3-EA579D7256D6}" dt="2023-11-05T14:17:10.388" v="1026" actId="20577"/>
          <ac:spMkLst>
            <pc:docMk/>
            <pc:sldMk cId="767071566" sldId="257"/>
            <ac:spMk id="22" creationId="{654EC220-D3A2-A7E4-05DD-C73A4E1592F1}"/>
          </ac:spMkLst>
        </pc:spChg>
        <pc:spChg chg="add mod">
          <ac:chgData name="Abdul Gany Osman" userId="5b00dc3d41cc2d42" providerId="LiveId" clId="{02E3EB8A-B65D-4D05-8CF3-EA579D7256D6}" dt="2023-11-05T14:19:57.235" v="1202" actId="1035"/>
          <ac:spMkLst>
            <pc:docMk/>
            <pc:sldMk cId="767071566" sldId="257"/>
            <ac:spMk id="23" creationId="{16E36E36-35FF-6AE6-566B-7B8EEB4363DC}"/>
          </ac:spMkLst>
        </pc:spChg>
        <pc:spChg chg="add mod">
          <ac:chgData name="Abdul Gany Osman" userId="5b00dc3d41cc2d42" providerId="LiveId" clId="{02E3EB8A-B65D-4D05-8CF3-EA579D7256D6}" dt="2023-11-05T14:19:42.740" v="1200" actId="20577"/>
          <ac:spMkLst>
            <pc:docMk/>
            <pc:sldMk cId="767071566" sldId="257"/>
            <ac:spMk id="24" creationId="{CA7BCCFF-0B0C-B34B-BCD7-99A04F045817}"/>
          </ac:spMkLst>
        </pc:spChg>
        <pc:spChg chg="add mod">
          <ac:chgData name="Abdul Gany Osman" userId="5b00dc3d41cc2d42" providerId="LiveId" clId="{02E3EB8A-B65D-4D05-8CF3-EA579D7256D6}" dt="2023-11-05T14:23:42" v="1232" actId="207"/>
          <ac:spMkLst>
            <pc:docMk/>
            <pc:sldMk cId="767071566" sldId="257"/>
            <ac:spMk id="25" creationId="{1461510A-1BCE-0F40-3C44-69907377A34C}"/>
          </ac:spMkLst>
        </pc:spChg>
        <pc:spChg chg="add mod">
          <ac:chgData name="Abdul Gany Osman" userId="5b00dc3d41cc2d42" providerId="LiveId" clId="{02E3EB8A-B65D-4D05-8CF3-EA579D7256D6}" dt="2023-11-05T14:24:41.597" v="1284" actId="1037"/>
          <ac:spMkLst>
            <pc:docMk/>
            <pc:sldMk cId="767071566" sldId="257"/>
            <ac:spMk id="26" creationId="{F8E2767B-6B1A-A980-1461-E63FDA8F5DE1}"/>
          </ac:spMkLst>
        </pc:spChg>
        <pc:spChg chg="add mod">
          <ac:chgData name="Abdul Gany Osman" userId="5b00dc3d41cc2d42" providerId="LiveId" clId="{02E3EB8A-B65D-4D05-8CF3-EA579D7256D6}" dt="2023-11-05T14:42:04.301" v="1473" actId="1037"/>
          <ac:spMkLst>
            <pc:docMk/>
            <pc:sldMk cId="767071566" sldId="257"/>
            <ac:spMk id="29" creationId="{ECA8AFB6-E9A5-29B6-2ABA-9DD493DF82C9}"/>
          </ac:spMkLst>
        </pc:spChg>
        <pc:spChg chg="add mod">
          <ac:chgData name="Abdul Gany Osman" userId="5b00dc3d41cc2d42" providerId="LiveId" clId="{02E3EB8A-B65D-4D05-8CF3-EA579D7256D6}" dt="2023-11-05T14:41:21.108" v="1414" actId="1035"/>
          <ac:spMkLst>
            <pc:docMk/>
            <pc:sldMk cId="767071566" sldId="257"/>
            <ac:spMk id="32" creationId="{3AF9DB7D-D0B3-FD52-4617-CFBE0D79C7A3}"/>
          </ac:spMkLst>
        </pc:spChg>
        <pc:spChg chg="add mod">
          <ac:chgData name="Abdul Gany Osman" userId="5b00dc3d41cc2d42" providerId="LiveId" clId="{02E3EB8A-B65D-4D05-8CF3-EA579D7256D6}" dt="2023-11-05T14:42:25.383" v="1522" actId="1038"/>
          <ac:spMkLst>
            <pc:docMk/>
            <pc:sldMk cId="767071566" sldId="257"/>
            <ac:spMk id="35" creationId="{A096ED63-AC19-6EB0-92AC-E85B4C977243}"/>
          </ac:spMkLst>
        </pc:spChg>
        <pc:spChg chg="add mod">
          <ac:chgData name="Abdul Gany Osman" userId="5b00dc3d41cc2d42" providerId="LiveId" clId="{02E3EB8A-B65D-4D05-8CF3-EA579D7256D6}" dt="2023-11-05T14:42:47.757" v="1543" actId="20577"/>
          <ac:spMkLst>
            <pc:docMk/>
            <pc:sldMk cId="767071566" sldId="257"/>
            <ac:spMk id="38" creationId="{B1A3D500-43FF-B2A7-6ED0-228EACCAE1B2}"/>
          </ac:spMkLst>
        </pc:spChg>
        <pc:picChg chg="add mod">
          <ac:chgData name="Abdul Gany Osman" userId="5b00dc3d41cc2d42" providerId="LiveId" clId="{02E3EB8A-B65D-4D05-8CF3-EA579D7256D6}" dt="2023-11-05T14:42:01.582" v="1463" actId="1037"/>
          <ac:picMkLst>
            <pc:docMk/>
            <pc:sldMk cId="767071566" sldId="257"/>
            <ac:picMk id="28" creationId="{B1E100F2-6BD9-69D5-7486-F86EC6866E0C}"/>
          </ac:picMkLst>
        </pc:picChg>
        <pc:picChg chg="add mod">
          <ac:chgData name="Abdul Gany Osman" userId="5b00dc3d41cc2d42" providerId="LiveId" clId="{02E3EB8A-B65D-4D05-8CF3-EA579D7256D6}" dt="2023-11-05T14:42:07.758" v="1483" actId="1037"/>
          <ac:picMkLst>
            <pc:docMk/>
            <pc:sldMk cId="767071566" sldId="257"/>
            <ac:picMk id="31" creationId="{0D8EF01A-E010-75DF-D400-0960D9B62078}"/>
          </ac:picMkLst>
        </pc:picChg>
        <pc:picChg chg="add mod">
          <ac:chgData name="Abdul Gany Osman" userId="5b00dc3d41cc2d42" providerId="LiveId" clId="{02E3EB8A-B65D-4D05-8CF3-EA579D7256D6}" dt="2023-11-05T14:42:16.261" v="1498" actId="1038"/>
          <ac:picMkLst>
            <pc:docMk/>
            <pc:sldMk cId="767071566" sldId="257"/>
            <ac:picMk id="34" creationId="{971D0231-A969-1C67-9423-D682ADDFD415}"/>
          </ac:picMkLst>
        </pc:picChg>
        <pc:picChg chg="add mod">
          <ac:chgData name="Abdul Gany Osman" userId="5b00dc3d41cc2d42" providerId="LiveId" clId="{02E3EB8A-B65D-4D05-8CF3-EA579D7256D6}" dt="2023-11-05T14:42:31.527" v="1535" actId="1038"/>
          <ac:picMkLst>
            <pc:docMk/>
            <pc:sldMk cId="767071566" sldId="257"/>
            <ac:picMk id="37" creationId="{6759EC30-9DDD-29C6-6166-173442949859}"/>
          </ac:picMkLst>
        </pc:picChg>
      </pc:sldChg>
      <pc:sldChg chg="addSp delSp modSp new mod modTransition setBg modAnim">
        <pc:chgData name="Abdul Gany Osman" userId="5b00dc3d41cc2d42" providerId="LiveId" clId="{02E3EB8A-B65D-4D05-8CF3-EA579D7256D6}" dt="2023-11-08T13:28:05.419" v="4338" actId="20577"/>
        <pc:sldMkLst>
          <pc:docMk/>
          <pc:sldMk cId="950811224" sldId="258"/>
        </pc:sldMkLst>
        <pc:spChg chg="mod">
          <ac:chgData name="Abdul Gany Osman" userId="5b00dc3d41cc2d42" providerId="LiveId" clId="{02E3EB8A-B65D-4D05-8CF3-EA579D7256D6}" dt="2023-11-06T17:30:53.318" v="1900" actId="14100"/>
          <ac:spMkLst>
            <pc:docMk/>
            <pc:sldMk cId="950811224" sldId="258"/>
            <ac:spMk id="2" creationId="{F788BC25-CBCD-36BF-0E33-81BD5D8D5DF6}"/>
          </ac:spMkLst>
        </pc:spChg>
        <pc:spChg chg="del">
          <ac:chgData name="Abdul Gany Osman" userId="5b00dc3d41cc2d42" providerId="LiveId" clId="{02E3EB8A-B65D-4D05-8CF3-EA579D7256D6}" dt="2023-11-05T14:09:07.095" v="704" actId="478"/>
          <ac:spMkLst>
            <pc:docMk/>
            <pc:sldMk cId="950811224" sldId="258"/>
            <ac:spMk id="3" creationId="{81FE976E-E3C4-7601-7762-D3A5196C33A7}"/>
          </ac:spMkLst>
        </pc:spChg>
        <pc:spChg chg="mod ord">
          <ac:chgData name="Abdul Gany Osman" userId="5b00dc3d41cc2d42" providerId="LiveId" clId="{02E3EB8A-B65D-4D05-8CF3-EA579D7256D6}" dt="2023-11-08T13:28:05.419" v="4338" actId="20577"/>
          <ac:spMkLst>
            <pc:docMk/>
            <pc:sldMk cId="950811224" sldId="258"/>
            <ac:spMk id="4" creationId="{5627D554-67E4-54B4-2F94-BDE597A3FBBA}"/>
          </ac:spMkLst>
        </pc:spChg>
        <pc:spChg chg="mod">
          <ac:chgData name="Abdul Gany Osman" userId="5b00dc3d41cc2d42" providerId="LiveId" clId="{02E3EB8A-B65D-4D05-8CF3-EA579D7256D6}" dt="2023-11-06T17:30:06.663" v="1882" actId="26606"/>
          <ac:spMkLst>
            <pc:docMk/>
            <pc:sldMk cId="950811224" sldId="258"/>
            <ac:spMk id="5" creationId="{C33F1C83-A9FC-814D-4378-71CA5002A561}"/>
          </ac:spMkLst>
        </pc:spChg>
        <pc:spChg chg="mod">
          <ac:chgData name="Abdul Gany Osman" userId="5b00dc3d41cc2d42" providerId="LiveId" clId="{02E3EB8A-B65D-4D05-8CF3-EA579D7256D6}" dt="2023-11-06T17:30:06.663" v="1882" actId="26606"/>
          <ac:spMkLst>
            <pc:docMk/>
            <pc:sldMk cId="950811224" sldId="258"/>
            <ac:spMk id="6" creationId="{B051AE73-48F7-3FD5-80F4-7ACF80146DFB}"/>
          </ac:spMkLst>
        </pc:spChg>
        <pc:spChg chg="add del mod">
          <ac:chgData name="Abdul Gany Osman" userId="5b00dc3d41cc2d42" providerId="LiveId" clId="{02E3EB8A-B65D-4D05-8CF3-EA579D7256D6}" dt="2023-11-05T14:09:32.477" v="708"/>
          <ac:spMkLst>
            <pc:docMk/>
            <pc:sldMk cId="950811224" sldId="258"/>
            <ac:spMk id="7" creationId="{08898E6F-B131-9241-CABF-8D4B9D9E3541}"/>
          </ac:spMkLst>
        </pc:spChg>
        <pc:spChg chg="add del mod">
          <ac:chgData name="Abdul Gany Osman" userId="5b00dc3d41cc2d42" providerId="LiveId" clId="{02E3EB8A-B65D-4D05-8CF3-EA579D7256D6}" dt="2023-11-05T14:09:32.255" v="707"/>
          <ac:spMkLst>
            <pc:docMk/>
            <pc:sldMk cId="950811224" sldId="258"/>
            <ac:spMk id="8" creationId="{902546A4-3FA4-6A16-7372-5C360F626E78}"/>
          </ac:spMkLst>
        </pc:spChg>
        <pc:spChg chg="add del mod">
          <ac:chgData name="Abdul Gany Osman" userId="5b00dc3d41cc2d42" providerId="LiveId" clId="{02E3EB8A-B65D-4D05-8CF3-EA579D7256D6}" dt="2023-11-05T14:51:00.309" v="1592" actId="478"/>
          <ac:spMkLst>
            <pc:docMk/>
            <pc:sldMk cId="950811224" sldId="258"/>
            <ac:spMk id="9" creationId="{B5F05EF6-DB0A-EE20-4BED-DB3ACDD3BB63}"/>
          </ac:spMkLst>
        </pc:spChg>
        <pc:spChg chg="add del mod">
          <ac:chgData name="Abdul Gany Osman" userId="5b00dc3d41cc2d42" providerId="LiveId" clId="{02E3EB8A-B65D-4D05-8CF3-EA579D7256D6}" dt="2023-11-05T14:51:04.319" v="1593" actId="478"/>
          <ac:spMkLst>
            <pc:docMk/>
            <pc:sldMk cId="950811224" sldId="258"/>
            <ac:spMk id="10" creationId="{260DB7EC-33EA-640C-A327-1F9E62BE1C48}"/>
          </ac:spMkLst>
        </pc:spChg>
        <pc:spChg chg="add mod">
          <ac:chgData name="Abdul Gany Osman" userId="5b00dc3d41cc2d42" providerId="LiveId" clId="{02E3EB8A-B65D-4D05-8CF3-EA579D7256D6}" dt="2023-11-06T17:30:46.896" v="1899" actId="20577"/>
          <ac:spMkLst>
            <pc:docMk/>
            <pc:sldMk cId="950811224" sldId="258"/>
            <ac:spMk id="13" creationId="{A049FC38-FC4B-4097-F1B1-1A6ED603E0B8}"/>
          </ac:spMkLst>
        </pc:spChg>
        <pc:spChg chg="add mod">
          <ac:chgData name="Abdul Gany Osman" userId="5b00dc3d41cc2d42" providerId="LiveId" clId="{02E3EB8A-B65D-4D05-8CF3-EA579D7256D6}" dt="2023-11-06T17:32:42.230" v="2208" actId="20577"/>
          <ac:spMkLst>
            <pc:docMk/>
            <pc:sldMk cId="950811224" sldId="258"/>
            <ac:spMk id="14" creationId="{A1C8F3CB-8475-A5F6-0F22-5CA4444A4CFD}"/>
          </ac:spMkLst>
        </pc:spChg>
        <pc:spChg chg="add mod">
          <ac:chgData name="Abdul Gany Osman" userId="5b00dc3d41cc2d42" providerId="LiveId" clId="{02E3EB8A-B65D-4D05-8CF3-EA579D7256D6}" dt="2023-11-06T17:33:17.017" v="2241" actId="14100"/>
          <ac:spMkLst>
            <pc:docMk/>
            <pc:sldMk cId="950811224" sldId="258"/>
            <ac:spMk id="15" creationId="{4D7CA9E1-0F3A-D0D7-281B-E82F28CA7A02}"/>
          </ac:spMkLst>
        </pc:spChg>
        <pc:spChg chg="add mod">
          <ac:chgData name="Abdul Gany Osman" userId="5b00dc3d41cc2d42" providerId="LiveId" clId="{02E3EB8A-B65D-4D05-8CF3-EA579D7256D6}" dt="2023-11-06T17:32:54.713" v="2218" actId="20577"/>
          <ac:spMkLst>
            <pc:docMk/>
            <pc:sldMk cId="950811224" sldId="258"/>
            <ac:spMk id="16" creationId="{DD43C000-5C34-D17A-0252-C2DCC386C20C}"/>
          </ac:spMkLst>
        </pc:spChg>
        <pc:spChg chg="add mod">
          <ac:chgData name="Abdul Gany Osman" userId="5b00dc3d41cc2d42" providerId="LiveId" clId="{02E3EB8A-B65D-4D05-8CF3-EA579D7256D6}" dt="2023-11-06T17:33:45.872" v="2244" actId="20577"/>
          <ac:spMkLst>
            <pc:docMk/>
            <pc:sldMk cId="950811224" sldId="258"/>
            <ac:spMk id="18" creationId="{AB5F414D-112D-1790-9F86-DB62398DDA09}"/>
          </ac:spMkLst>
        </pc:spChg>
        <pc:spChg chg="add del">
          <ac:chgData name="Abdul Gany Osman" userId="5b00dc3d41cc2d42" providerId="LiveId" clId="{02E3EB8A-B65D-4D05-8CF3-EA579D7256D6}" dt="2023-11-06T17:30:06.663" v="1882" actId="26606"/>
          <ac:spMkLst>
            <pc:docMk/>
            <pc:sldMk cId="950811224" sldId="258"/>
            <ac:spMk id="21" creationId="{33E93247-6229-44AB-A550-739E971E690B}"/>
          </ac:spMkLst>
        </pc:spChg>
        <pc:picChg chg="add del mod ord">
          <ac:chgData name="Abdul Gany Osman" userId="5b00dc3d41cc2d42" providerId="LiveId" clId="{02E3EB8A-B65D-4D05-8CF3-EA579D7256D6}" dt="2023-11-06T17:33:50.880" v="2251" actId="1038"/>
          <ac:picMkLst>
            <pc:docMk/>
            <pc:sldMk cId="950811224" sldId="258"/>
            <ac:picMk id="12" creationId="{0FE7B328-DA28-2EE5-A85C-C4AA2ABFD570}"/>
          </ac:picMkLst>
        </pc:picChg>
        <pc:cxnChg chg="add del">
          <ac:chgData name="Abdul Gany Osman" userId="5b00dc3d41cc2d42" providerId="LiveId" clId="{02E3EB8A-B65D-4D05-8CF3-EA579D7256D6}" dt="2023-11-06T17:30:06.663" v="1882" actId="26606"/>
          <ac:cxnSpMkLst>
            <pc:docMk/>
            <pc:sldMk cId="950811224" sldId="258"/>
            <ac:cxnSpMk id="17" creationId="{F64F9B95-9045-48D2-B9F3-2927E98F54AA}"/>
          </ac:cxnSpMkLst>
        </pc:cxnChg>
        <pc:cxnChg chg="add del">
          <ac:chgData name="Abdul Gany Osman" userId="5b00dc3d41cc2d42" providerId="LiveId" clId="{02E3EB8A-B65D-4D05-8CF3-EA579D7256D6}" dt="2023-11-06T17:30:06.663" v="1882" actId="26606"/>
          <ac:cxnSpMkLst>
            <pc:docMk/>
            <pc:sldMk cId="950811224" sldId="258"/>
            <ac:cxnSpMk id="19" creationId="{085AA86F-6A4D-4BCB-A045-D992CDC2959B}"/>
          </ac:cxnSpMkLst>
        </pc:cxnChg>
        <pc:cxnChg chg="add del">
          <ac:chgData name="Abdul Gany Osman" userId="5b00dc3d41cc2d42" providerId="LiveId" clId="{02E3EB8A-B65D-4D05-8CF3-EA579D7256D6}" dt="2023-11-06T17:30:06.663" v="1882" actId="26606"/>
          <ac:cxnSpMkLst>
            <pc:docMk/>
            <pc:sldMk cId="950811224" sldId="258"/>
            <ac:cxnSpMk id="23" creationId="{EE2E603F-4A95-4FE8-BB06-211DFD75DBEF}"/>
          </ac:cxnSpMkLst>
        </pc:cxnChg>
      </pc:sldChg>
      <pc:sldChg chg="add del">
        <pc:chgData name="Abdul Gany Osman" userId="5b00dc3d41cc2d42" providerId="LiveId" clId="{02E3EB8A-B65D-4D05-8CF3-EA579D7256D6}" dt="2023-11-06T11:54:50.209" v="1636" actId="2890"/>
        <pc:sldMkLst>
          <pc:docMk/>
          <pc:sldMk cId="1541678546" sldId="259"/>
        </pc:sldMkLst>
      </pc:sldChg>
      <pc:sldChg chg="addSp delSp modSp add mod ord setBg modAnim">
        <pc:chgData name="Abdul Gany Osman" userId="5b00dc3d41cc2d42" providerId="LiveId" clId="{02E3EB8A-B65D-4D05-8CF3-EA579D7256D6}" dt="2023-11-08T13:27:50.370" v="4326" actId="20577"/>
        <pc:sldMkLst>
          <pc:docMk/>
          <pc:sldMk cId="3838710582" sldId="259"/>
        </pc:sldMkLst>
        <pc:spChg chg="mod">
          <ac:chgData name="Abdul Gany Osman" userId="5b00dc3d41cc2d42" providerId="LiveId" clId="{02E3EB8A-B65D-4D05-8CF3-EA579D7256D6}" dt="2023-11-06T17:07:33.922" v="1868" actId="26606"/>
          <ac:spMkLst>
            <pc:docMk/>
            <pc:sldMk cId="3838710582" sldId="259"/>
            <ac:spMk id="2" creationId="{F788BC25-CBCD-36BF-0E33-81BD5D8D5DF6}"/>
          </ac:spMkLst>
        </pc:spChg>
        <pc:spChg chg="add mod">
          <ac:chgData name="Abdul Gany Osman" userId="5b00dc3d41cc2d42" providerId="LiveId" clId="{02E3EB8A-B65D-4D05-8CF3-EA579D7256D6}" dt="2023-11-06T17:07:33.922" v="1868" actId="26606"/>
          <ac:spMkLst>
            <pc:docMk/>
            <pc:sldMk cId="3838710582" sldId="259"/>
            <ac:spMk id="3" creationId="{99BCC28F-DC70-B8D5-DEBB-34A5F4C3C179}"/>
          </ac:spMkLst>
        </pc:spChg>
        <pc:spChg chg="mod">
          <ac:chgData name="Abdul Gany Osman" userId="5b00dc3d41cc2d42" providerId="LiveId" clId="{02E3EB8A-B65D-4D05-8CF3-EA579D7256D6}" dt="2023-11-08T13:27:50.370" v="4326" actId="20577"/>
          <ac:spMkLst>
            <pc:docMk/>
            <pc:sldMk cId="3838710582" sldId="259"/>
            <ac:spMk id="4" creationId="{5627D554-67E4-54B4-2F94-BDE597A3FBBA}"/>
          </ac:spMkLst>
        </pc:spChg>
        <pc:spChg chg="mod">
          <ac:chgData name="Abdul Gany Osman" userId="5b00dc3d41cc2d42" providerId="LiveId" clId="{02E3EB8A-B65D-4D05-8CF3-EA579D7256D6}" dt="2023-11-06T17:07:33.922" v="1868" actId="26606"/>
          <ac:spMkLst>
            <pc:docMk/>
            <pc:sldMk cId="3838710582" sldId="259"/>
            <ac:spMk id="5" creationId="{C33F1C83-A9FC-814D-4378-71CA5002A561}"/>
          </ac:spMkLst>
        </pc:spChg>
        <pc:spChg chg="mod">
          <ac:chgData name="Abdul Gany Osman" userId="5b00dc3d41cc2d42" providerId="LiveId" clId="{02E3EB8A-B65D-4D05-8CF3-EA579D7256D6}" dt="2023-11-06T17:07:33.922" v="1868" actId="26606"/>
          <ac:spMkLst>
            <pc:docMk/>
            <pc:sldMk cId="3838710582" sldId="259"/>
            <ac:spMk id="6" creationId="{B051AE73-48F7-3FD5-80F4-7ACF80146DFB}"/>
          </ac:spMkLst>
        </pc:spChg>
        <pc:spChg chg="add mod">
          <ac:chgData name="Abdul Gany Osman" userId="5b00dc3d41cc2d42" providerId="LiveId" clId="{02E3EB8A-B65D-4D05-8CF3-EA579D7256D6}" dt="2023-11-06T17:07:33.922" v="1868" actId="26606"/>
          <ac:spMkLst>
            <pc:docMk/>
            <pc:sldMk cId="3838710582" sldId="259"/>
            <ac:spMk id="7" creationId="{8DD26E39-25C8-4EAB-C6B3-21F900B3E460}"/>
          </ac:spMkLst>
        </pc:spChg>
        <pc:spChg chg="add del mod">
          <ac:chgData name="Abdul Gany Osman" userId="5b00dc3d41cc2d42" providerId="LiveId" clId="{02E3EB8A-B65D-4D05-8CF3-EA579D7256D6}" dt="2023-11-06T13:55:22.223" v="1739"/>
          <ac:spMkLst>
            <pc:docMk/>
            <pc:sldMk cId="3838710582" sldId="259"/>
            <ac:spMk id="8" creationId="{A4907F73-299E-8AD3-035F-F0F08E13752A}"/>
          </ac:spMkLst>
        </pc:spChg>
        <pc:spChg chg="add del">
          <ac:chgData name="Abdul Gany Osman" userId="5b00dc3d41cc2d42" providerId="LiveId" clId="{02E3EB8A-B65D-4D05-8CF3-EA579D7256D6}" dt="2023-11-06T13:55:29.163" v="1741"/>
          <ac:spMkLst>
            <pc:docMk/>
            <pc:sldMk cId="3838710582" sldId="259"/>
            <ac:spMk id="9" creationId="{C86594DB-C70F-EFA7-4A0D-1FCAFEA986A2}"/>
          </ac:spMkLst>
        </pc:spChg>
        <pc:spChg chg="add del mod">
          <ac:chgData name="Abdul Gany Osman" userId="5b00dc3d41cc2d42" providerId="LiveId" clId="{02E3EB8A-B65D-4D05-8CF3-EA579D7256D6}" dt="2023-11-06T14:00:00.812" v="1793" actId="478"/>
          <ac:spMkLst>
            <pc:docMk/>
            <pc:sldMk cId="3838710582" sldId="259"/>
            <ac:spMk id="10" creationId="{5C6A42FA-3ACD-427C-33E2-D82937E11B14}"/>
          </ac:spMkLst>
        </pc:spChg>
        <pc:spChg chg="add del">
          <ac:chgData name="Abdul Gany Osman" userId="5b00dc3d41cc2d42" providerId="LiveId" clId="{02E3EB8A-B65D-4D05-8CF3-EA579D7256D6}" dt="2023-11-06T17:07:33.922" v="1868" actId="26606"/>
          <ac:spMkLst>
            <pc:docMk/>
            <pc:sldMk cId="3838710582" sldId="259"/>
            <ac:spMk id="1037" creationId="{F68B2C62-7648-4430-90D5-AE0F252AF113}"/>
          </ac:spMkLst>
        </pc:spChg>
        <pc:picChg chg="add mod modCrop">
          <ac:chgData name="Abdul Gany Osman" userId="5b00dc3d41cc2d42" providerId="LiveId" clId="{02E3EB8A-B65D-4D05-8CF3-EA579D7256D6}" dt="2023-11-06T17:07:33.922" v="1868" actId="26606"/>
          <ac:picMkLst>
            <pc:docMk/>
            <pc:sldMk cId="3838710582" sldId="259"/>
            <ac:picMk id="12" creationId="{CD41FDB9-0FFC-EBE7-7719-5CE88BA412C1}"/>
          </ac:picMkLst>
        </pc:picChg>
        <pc:picChg chg="add mod modCrop">
          <ac:chgData name="Abdul Gany Osman" userId="5b00dc3d41cc2d42" providerId="LiveId" clId="{02E3EB8A-B65D-4D05-8CF3-EA579D7256D6}" dt="2023-11-06T17:07:33.922" v="1868" actId="26606"/>
          <ac:picMkLst>
            <pc:docMk/>
            <pc:sldMk cId="3838710582" sldId="259"/>
            <ac:picMk id="14" creationId="{045B1388-D04A-8AA7-C601-C38236A9EFEE}"/>
          </ac:picMkLst>
        </pc:picChg>
        <pc:picChg chg="add mod modCrop">
          <ac:chgData name="Abdul Gany Osman" userId="5b00dc3d41cc2d42" providerId="LiveId" clId="{02E3EB8A-B65D-4D05-8CF3-EA579D7256D6}" dt="2023-11-06T17:07:33.922" v="1868" actId="26606"/>
          <ac:picMkLst>
            <pc:docMk/>
            <pc:sldMk cId="3838710582" sldId="259"/>
            <ac:picMk id="16" creationId="{F1565D41-1731-94F9-9B33-EC0C63ACA737}"/>
          </ac:picMkLst>
        </pc:picChg>
        <pc:picChg chg="add mod">
          <ac:chgData name="Abdul Gany Osman" userId="5b00dc3d41cc2d42" providerId="LiveId" clId="{02E3EB8A-B65D-4D05-8CF3-EA579D7256D6}" dt="2023-11-06T17:07:33.922" v="1868" actId="26606"/>
          <ac:picMkLst>
            <pc:docMk/>
            <pc:sldMk cId="3838710582" sldId="259"/>
            <ac:picMk id="1026" creationId="{A4AEB3FF-D265-8894-5F44-25771BB1510F}"/>
          </ac:picMkLst>
        </pc:picChg>
        <pc:picChg chg="add mod">
          <ac:chgData name="Abdul Gany Osman" userId="5b00dc3d41cc2d42" providerId="LiveId" clId="{02E3EB8A-B65D-4D05-8CF3-EA579D7256D6}" dt="2023-11-06T17:07:33.922" v="1868" actId="26606"/>
          <ac:picMkLst>
            <pc:docMk/>
            <pc:sldMk cId="3838710582" sldId="259"/>
            <ac:picMk id="1032" creationId="{66D5DE58-4C2A-D64C-C7FB-03D008856635}"/>
          </ac:picMkLst>
        </pc:picChg>
        <pc:cxnChg chg="add del">
          <ac:chgData name="Abdul Gany Osman" userId="5b00dc3d41cc2d42" providerId="LiveId" clId="{02E3EB8A-B65D-4D05-8CF3-EA579D7256D6}" dt="2023-11-06T17:07:33.922" v="1868" actId="26606"/>
          <ac:cxnSpMkLst>
            <pc:docMk/>
            <pc:sldMk cId="3838710582" sldId="259"/>
            <ac:cxnSpMk id="1039" creationId="{AAD0195E-7F27-4D06-9427-0C121D721A14}"/>
          </ac:cxnSpMkLst>
        </pc:cxnChg>
        <pc:cxnChg chg="add del">
          <ac:chgData name="Abdul Gany Osman" userId="5b00dc3d41cc2d42" providerId="LiveId" clId="{02E3EB8A-B65D-4D05-8CF3-EA579D7256D6}" dt="2023-11-06T17:07:33.922" v="1868" actId="26606"/>
          <ac:cxnSpMkLst>
            <pc:docMk/>
            <pc:sldMk cId="3838710582" sldId="259"/>
            <ac:cxnSpMk id="1041" creationId="{9D74C2FC-3228-4FC1-B97B-87AD35508D91}"/>
          </ac:cxnSpMkLst>
        </pc:cxnChg>
      </pc:sldChg>
      <pc:sldChg chg="addSp delSp modSp add mod ord setBg addAnim delAnim modAnim">
        <pc:chgData name="Abdul Gany Osman" userId="5b00dc3d41cc2d42" providerId="LiveId" clId="{02E3EB8A-B65D-4D05-8CF3-EA579D7256D6}" dt="2023-11-08T13:27:45.799" v="4322" actId="20577"/>
        <pc:sldMkLst>
          <pc:docMk/>
          <pc:sldMk cId="3168989198" sldId="260"/>
        </pc:sldMkLst>
        <pc:spChg chg="mod">
          <ac:chgData name="Abdul Gany Osman" userId="5b00dc3d41cc2d42" providerId="LiveId" clId="{02E3EB8A-B65D-4D05-8CF3-EA579D7256D6}" dt="2023-11-06T17:07:01.205" v="1866" actId="26606"/>
          <ac:spMkLst>
            <pc:docMk/>
            <pc:sldMk cId="3168989198" sldId="260"/>
            <ac:spMk id="2" creationId="{F788BC25-CBCD-36BF-0E33-81BD5D8D5DF6}"/>
          </ac:spMkLst>
        </pc:spChg>
        <pc:spChg chg="mod ord">
          <ac:chgData name="Abdul Gany Osman" userId="5b00dc3d41cc2d42" providerId="LiveId" clId="{02E3EB8A-B65D-4D05-8CF3-EA579D7256D6}" dt="2023-11-08T13:27:45.799" v="4322" actId="20577"/>
          <ac:spMkLst>
            <pc:docMk/>
            <pc:sldMk cId="3168989198" sldId="260"/>
            <ac:spMk id="4" creationId="{5627D554-67E4-54B4-2F94-BDE597A3FBBA}"/>
          </ac:spMkLst>
        </pc:spChg>
        <pc:spChg chg="mod">
          <ac:chgData name="Abdul Gany Osman" userId="5b00dc3d41cc2d42" providerId="LiveId" clId="{02E3EB8A-B65D-4D05-8CF3-EA579D7256D6}" dt="2023-11-06T17:07:01.205" v="1866" actId="26606"/>
          <ac:spMkLst>
            <pc:docMk/>
            <pc:sldMk cId="3168989198" sldId="260"/>
            <ac:spMk id="5" creationId="{C33F1C83-A9FC-814D-4378-71CA5002A561}"/>
          </ac:spMkLst>
        </pc:spChg>
        <pc:spChg chg="mod">
          <ac:chgData name="Abdul Gany Osman" userId="5b00dc3d41cc2d42" providerId="LiveId" clId="{02E3EB8A-B65D-4D05-8CF3-EA579D7256D6}" dt="2023-11-06T17:07:01.205" v="1866" actId="26606"/>
          <ac:spMkLst>
            <pc:docMk/>
            <pc:sldMk cId="3168989198" sldId="260"/>
            <ac:spMk id="6" creationId="{B051AE73-48F7-3FD5-80F4-7ACF80146DFB}"/>
          </ac:spMkLst>
        </pc:spChg>
        <pc:spChg chg="add del">
          <ac:chgData name="Abdul Gany Osman" userId="5b00dc3d41cc2d42" providerId="LiveId" clId="{02E3EB8A-B65D-4D05-8CF3-EA579D7256D6}" dt="2023-11-06T17:06:53.486" v="1860" actId="26606"/>
          <ac:spMkLst>
            <pc:docMk/>
            <pc:sldMk cId="3168989198" sldId="260"/>
            <ac:spMk id="16" creationId="{33E93247-6229-44AB-A550-739E971E690B}"/>
          </ac:spMkLst>
        </pc:spChg>
        <pc:spChg chg="add del">
          <ac:chgData name="Abdul Gany Osman" userId="5b00dc3d41cc2d42" providerId="LiveId" clId="{02E3EB8A-B65D-4D05-8CF3-EA579D7256D6}" dt="2023-11-06T17:06:56.912" v="1863" actId="26606"/>
          <ac:spMkLst>
            <pc:docMk/>
            <pc:sldMk cId="3168989198" sldId="260"/>
            <ac:spMk id="24" creationId="{33E93247-6229-44AB-A550-739E971E690B}"/>
          </ac:spMkLst>
        </pc:spChg>
        <pc:spChg chg="add del">
          <ac:chgData name="Abdul Gany Osman" userId="5b00dc3d41cc2d42" providerId="LiveId" clId="{02E3EB8A-B65D-4D05-8CF3-EA579D7256D6}" dt="2023-11-06T17:07:01.191" v="1865" actId="26606"/>
          <ac:spMkLst>
            <pc:docMk/>
            <pc:sldMk cId="3168989198" sldId="260"/>
            <ac:spMk id="30" creationId="{33E93247-6229-44AB-A550-739E971E690B}"/>
          </ac:spMkLst>
        </pc:spChg>
        <pc:spChg chg="add">
          <ac:chgData name="Abdul Gany Osman" userId="5b00dc3d41cc2d42" providerId="LiveId" clId="{02E3EB8A-B65D-4D05-8CF3-EA579D7256D6}" dt="2023-11-06T17:07:01.205" v="1866" actId="26606"/>
          <ac:spMkLst>
            <pc:docMk/>
            <pc:sldMk cId="3168989198" sldId="260"/>
            <ac:spMk id="36" creationId="{33E93247-6229-44AB-A550-739E971E690B}"/>
          </ac:spMkLst>
        </pc:spChg>
        <pc:picChg chg="add mod ord">
          <ac:chgData name="Abdul Gany Osman" userId="5b00dc3d41cc2d42" providerId="LiveId" clId="{02E3EB8A-B65D-4D05-8CF3-EA579D7256D6}" dt="2023-11-06T17:07:01.205" v="1866" actId="26606"/>
          <ac:picMkLst>
            <pc:docMk/>
            <pc:sldMk cId="3168989198" sldId="260"/>
            <ac:picMk id="7" creationId="{6CAFCEE7-942F-62FA-9B7D-C0D277AD6B24}"/>
          </ac:picMkLst>
        </pc:picChg>
        <pc:picChg chg="add mod">
          <ac:chgData name="Abdul Gany Osman" userId="5b00dc3d41cc2d42" providerId="LiveId" clId="{02E3EB8A-B65D-4D05-8CF3-EA579D7256D6}" dt="2023-11-07T12:12:29.442" v="3528" actId="1035"/>
          <ac:picMkLst>
            <pc:docMk/>
            <pc:sldMk cId="3168989198" sldId="260"/>
            <ac:picMk id="9" creationId="{062E9326-F39D-A66A-EC7F-E10B06925191}"/>
          </ac:picMkLst>
        </pc:picChg>
        <pc:picChg chg="add mod">
          <ac:chgData name="Abdul Gany Osman" userId="5b00dc3d41cc2d42" providerId="LiveId" clId="{02E3EB8A-B65D-4D05-8CF3-EA579D7256D6}" dt="2023-11-07T12:12:42.244" v="3558" actId="1035"/>
          <ac:picMkLst>
            <pc:docMk/>
            <pc:sldMk cId="3168989198" sldId="260"/>
            <ac:picMk id="11" creationId="{8F210A1B-8607-E8E7-83C0-F31B238B3F78}"/>
          </ac:picMkLst>
        </pc:picChg>
        <pc:picChg chg="add mod">
          <ac:chgData name="Abdul Gany Osman" userId="5b00dc3d41cc2d42" providerId="LiveId" clId="{02E3EB8A-B65D-4D05-8CF3-EA579D7256D6}" dt="2023-11-07T18:08:09.304" v="4281" actId="1076"/>
          <ac:picMkLst>
            <pc:docMk/>
            <pc:sldMk cId="3168989198" sldId="260"/>
            <ac:picMk id="19" creationId="{E712203C-2240-1F5D-297B-1EFE954557E5}"/>
          </ac:picMkLst>
        </pc:picChg>
        <pc:cxnChg chg="add del">
          <ac:chgData name="Abdul Gany Osman" userId="5b00dc3d41cc2d42" providerId="LiveId" clId="{02E3EB8A-B65D-4D05-8CF3-EA579D7256D6}" dt="2023-11-06T17:06:53.486" v="1860" actId="26606"/>
          <ac:cxnSpMkLst>
            <pc:docMk/>
            <pc:sldMk cId="3168989198" sldId="260"/>
            <ac:cxnSpMk id="12" creationId="{F64F9B95-9045-48D2-B9F3-2927E98F54AA}"/>
          </ac:cxnSpMkLst>
        </pc:cxnChg>
        <pc:cxnChg chg="add del">
          <ac:chgData name="Abdul Gany Osman" userId="5b00dc3d41cc2d42" providerId="LiveId" clId="{02E3EB8A-B65D-4D05-8CF3-EA579D7256D6}" dt="2023-11-06T17:06:53.486" v="1860" actId="26606"/>
          <ac:cxnSpMkLst>
            <pc:docMk/>
            <pc:sldMk cId="3168989198" sldId="260"/>
            <ac:cxnSpMk id="14" creationId="{085AA86F-6A4D-4BCB-A045-D992CDC2959B}"/>
          </ac:cxnSpMkLst>
        </pc:cxnChg>
        <pc:cxnChg chg="add mod">
          <ac:chgData name="Abdul Gany Osman" userId="5b00dc3d41cc2d42" providerId="LiveId" clId="{02E3EB8A-B65D-4D05-8CF3-EA579D7256D6}" dt="2023-11-07T12:12:42.244" v="3558" actId="1035"/>
          <ac:cxnSpMkLst>
            <pc:docMk/>
            <pc:sldMk cId="3168989198" sldId="260"/>
            <ac:cxnSpMk id="15" creationId="{7906ADB0-0353-65CC-6303-59967C0B7E04}"/>
          </ac:cxnSpMkLst>
        </pc:cxnChg>
        <pc:cxnChg chg="add del">
          <ac:chgData name="Abdul Gany Osman" userId="5b00dc3d41cc2d42" providerId="LiveId" clId="{02E3EB8A-B65D-4D05-8CF3-EA579D7256D6}" dt="2023-11-06T17:06:53.486" v="1860" actId="26606"/>
          <ac:cxnSpMkLst>
            <pc:docMk/>
            <pc:sldMk cId="3168989198" sldId="260"/>
            <ac:cxnSpMk id="18" creationId="{EE2E603F-4A95-4FE8-BB06-211DFD75DBEF}"/>
          </ac:cxnSpMkLst>
        </pc:cxnChg>
        <pc:cxnChg chg="add del">
          <ac:chgData name="Abdul Gany Osman" userId="5b00dc3d41cc2d42" providerId="LiveId" clId="{02E3EB8A-B65D-4D05-8CF3-EA579D7256D6}" dt="2023-11-06T17:06:53.486" v="1860" actId="26606"/>
          <ac:cxnSpMkLst>
            <pc:docMk/>
            <pc:sldMk cId="3168989198" sldId="260"/>
            <ac:cxnSpMk id="20" creationId="{D7CC41EB-2D81-4303-9171-6401B388BA35}"/>
          </ac:cxnSpMkLst>
        </pc:cxnChg>
        <pc:cxnChg chg="add del">
          <ac:chgData name="Abdul Gany Osman" userId="5b00dc3d41cc2d42" providerId="LiveId" clId="{02E3EB8A-B65D-4D05-8CF3-EA579D7256D6}" dt="2023-11-06T17:06:56.912" v="1863" actId="26606"/>
          <ac:cxnSpMkLst>
            <pc:docMk/>
            <pc:sldMk cId="3168989198" sldId="260"/>
            <ac:cxnSpMk id="22" creationId="{F64F9B95-9045-48D2-B9F3-2927E98F54AA}"/>
          </ac:cxnSpMkLst>
        </pc:cxnChg>
        <pc:cxnChg chg="add del">
          <ac:chgData name="Abdul Gany Osman" userId="5b00dc3d41cc2d42" providerId="LiveId" clId="{02E3EB8A-B65D-4D05-8CF3-EA579D7256D6}" dt="2023-11-06T17:06:56.912" v="1863" actId="26606"/>
          <ac:cxnSpMkLst>
            <pc:docMk/>
            <pc:sldMk cId="3168989198" sldId="260"/>
            <ac:cxnSpMk id="23" creationId="{085AA86F-6A4D-4BCB-A045-D992CDC2959B}"/>
          </ac:cxnSpMkLst>
        </pc:cxnChg>
        <pc:cxnChg chg="add del">
          <ac:chgData name="Abdul Gany Osman" userId="5b00dc3d41cc2d42" providerId="LiveId" clId="{02E3EB8A-B65D-4D05-8CF3-EA579D7256D6}" dt="2023-11-06T17:06:56.912" v="1863" actId="26606"/>
          <ac:cxnSpMkLst>
            <pc:docMk/>
            <pc:sldMk cId="3168989198" sldId="260"/>
            <ac:cxnSpMk id="25" creationId="{EE2E603F-4A95-4FE8-BB06-211DFD75DBEF}"/>
          </ac:cxnSpMkLst>
        </pc:cxnChg>
        <pc:cxnChg chg="add del">
          <ac:chgData name="Abdul Gany Osman" userId="5b00dc3d41cc2d42" providerId="LiveId" clId="{02E3EB8A-B65D-4D05-8CF3-EA579D7256D6}" dt="2023-11-06T17:06:56.912" v="1863" actId="26606"/>
          <ac:cxnSpMkLst>
            <pc:docMk/>
            <pc:sldMk cId="3168989198" sldId="260"/>
            <ac:cxnSpMk id="26" creationId="{2CF06E40-3ECB-4820-95B5-8A70B07D4B47}"/>
          </ac:cxnSpMkLst>
        </pc:cxnChg>
        <pc:cxnChg chg="add del">
          <ac:chgData name="Abdul Gany Osman" userId="5b00dc3d41cc2d42" providerId="LiveId" clId="{02E3EB8A-B65D-4D05-8CF3-EA579D7256D6}" dt="2023-11-06T17:07:01.191" v="1865" actId="26606"/>
          <ac:cxnSpMkLst>
            <pc:docMk/>
            <pc:sldMk cId="3168989198" sldId="260"/>
            <ac:cxnSpMk id="28" creationId="{F64F9B95-9045-48D2-B9F3-2927E98F54AA}"/>
          </ac:cxnSpMkLst>
        </pc:cxnChg>
        <pc:cxnChg chg="add del">
          <ac:chgData name="Abdul Gany Osman" userId="5b00dc3d41cc2d42" providerId="LiveId" clId="{02E3EB8A-B65D-4D05-8CF3-EA579D7256D6}" dt="2023-11-06T17:07:01.191" v="1865" actId="26606"/>
          <ac:cxnSpMkLst>
            <pc:docMk/>
            <pc:sldMk cId="3168989198" sldId="260"/>
            <ac:cxnSpMk id="29" creationId="{085AA86F-6A4D-4BCB-A045-D992CDC2959B}"/>
          </ac:cxnSpMkLst>
        </pc:cxnChg>
        <pc:cxnChg chg="add del">
          <ac:chgData name="Abdul Gany Osman" userId="5b00dc3d41cc2d42" providerId="LiveId" clId="{02E3EB8A-B65D-4D05-8CF3-EA579D7256D6}" dt="2023-11-06T17:07:01.191" v="1865" actId="26606"/>
          <ac:cxnSpMkLst>
            <pc:docMk/>
            <pc:sldMk cId="3168989198" sldId="260"/>
            <ac:cxnSpMk id="31" creationId="{EE2E603F-4A95-4FE8-BB06-211DFD75DBEF}"/>
          </ac:cxnSpMkLst>
        </pc:cxnChg>
        <pc:cxnChg chg="add del">
          <ac:chgData name="Abdul Gany Osman" userId="5b00dc3d41cc2d42" providerId="LiveId" clId="{02E3EB8A-B65D-4D05-8CF3-EA579D7256D6}" dt="2023-11-06T17:07:01.191" v="1865" actId="26606"/>
          <ac:cxnSpMkLst>
            <pc:docMk/>
            <pc:sldMk cId="3168989198" sldId="260"/>
            <ac:cxnSpMk id="32" creationId="{A8E634B8-311A-4810-A5DB-7043D0280410}"/>
          </ac:cxnSpMkLst>
        </pc:cxnChg>
        <pc:cxnChg chg="add">
          <ac:chgData name="Abdul Gany Osman" userId="5b00dc3d41cc2d42" providerId="LiveId" clId="{02E3EB8A-B65D-4D05-8CF3-EA579D7256D6}" dt="2023-11-06T17:07:01.205" v="1866" actId="26606"/>
          <ac:cxnSpMkLst>
            <pc:docMk/>
            <pc:sldMk cId="3168989198" sldId="260"/>
            <ac:cxnSpMk id="34" creationId="{F64F9B95-9045-48D2-B9F3-2927E98F54AA}"/>
          </ac:cxnSpMkLst>
        </pc:cxnChg>
        <pc:cxnChg chg="add">
          <ac:chgData name="Abdul Gany Osman" userId="5b00dc3d41cc2d42" providerId="LiveId" clId="{02E3EB8A-B65D-4D05-8CF3-EA579D7256D6}" dt="2023-11-06T17:07:01.205" v="1866" actId="26606"/>
          <ac:cxnSpMkLst>
            <pc:docMk/>
            <pc:sldMk cId="3168989198" sldId="260"/>
            <ac:cxnSpMk id="35" creationId="{085AA86F-6A4D-4BCB-A045-D992CDC2959B}"/>
          </ac:cxnSpMkLst>
        </pc:cxnChg>
        <pc:cxnChg chg="add">
          <ac:chgData name="Abdul Gany Osman" userId="5b00dc3d41cc2d42" providerId="LiveId" clId="{02E3EB8A-B65D-4D05-8CF3-EA579D7256D6}" dt="2023-11-06T17:07:01.205" v="1866" actId="26606"/>
          <ac:cxnSpMkLst>
            <pc:docMk/>
            <pc:sldMk cId="3168989198" sldId="260"/>
            <ac:cxnSpMk id="37" creationId="{EE2E603F-4A95-4FE8-BB06-211DFD75DBEF}"/>
          </ac:cxnSpMkLst>
        </pc:cxnChg>
        <pc:cxnChg chg="add">
          <ac:chgData name="Abdul Gany Osman" userId="5b00dc3d41cc2d42" providerId="LiveId" clId="{02E3EB8A-B65D-4D05-8CF3-EA579D7256D6}" dt="2023-11-06T17:07:01.205" v="1866" actId="26606"/>
          <ac:cxnSpMkLst>
            <pc:docMk/>
            <pc:sldMk cId="3168989198" sldId="260"/>
            <ac:cxnSpMk id="38" creationId="{D7CC41EB-2D81-4303-9171-6401B388BA35}"/>
          </ac:cxnSpMkLst>
        </pc:cxnChg>
      </pc:sldChg>
      <pc:sldChg chg="addSp delSp modSp add mod ord setBg addAnim delAnim modAnim">
        <pc:chgData name="Abdul Gany Osman" userId="5b00dc3d41cc2d42" providerId="LiveId" clId="{02E3EB8A-B65D-4D05-8CF3-EA579D7256D6}" dt="2023-11-08T13:27:58.033" v="4334" actId="20577"/>
        <pc:sldMkLst>
          <pc:docMk/>
          <pc:sldMk cId="3484180426" sldId="261"/>
        </pc:sldMkLst>
        <pc:spChg chg="mod">
          <ac:chgData name="Abdul Gany Osman" userId="5b00dc3d41cc2d42" providerId="LiveId" clId="{02E3EB8A-B65D-4D05-8CF3-EA579D7256D6}" dt="2023-11-06T18:41:26.060" v="2337" actId="26606"/>
          <ac:spMkLst>
            <pc:docMk/>
            <pc:sldMk cId="3484180426" sldId="261"/>
            <ac:spMk id="2" creationId="{F788BC25-CBCD-36BF-0E33-81BD5D8D5DF6}"/>
          </ac:spMkLst>
        </pc:spChg>
        <pc:spChg chg="mod ord">
          <ac:chgData name="Abdul Gany Osman" userId="5b00dc3d41cc2d42" providerId="LiveId" clId="{02E3EB8A-B65D-4D05-8CF3-EA579D7256D6}" dt="2023-11-08T13:27:58.033" v="4334" actId="20577"/>
          <ac:spMkLst>
            <pc:docMk/>
            <pc:sldMk cId="3484180426" sldId="261"/>
            <ac:spMk id="4" creationId="{5627D554-67E4-54B4-2F94-BDE597A3FBBA}"/>
          </ac:spMkLst>
        </pc:spChg>
        <pc:spChg chg="mod ord">
          <ac:chgData name="Abdul Gany Osman" userId="5b00dc3d41cc2d42" providerId="LiveId" clId="{02E3EB8A-B65D-4D05-8CF3-EA579D7256D6}" dt="2023-11-06T18:41:26.060" v="2337" actId="26606"/>
          <ac:spMkLst>
            <pc:docMk/>
            <pc:sldMk cId="3484180426" sldId="261"/>
            <ac:spMk id="5" creationId="{C33F1C83-A9FC-814D-4378-71CA5002A561}"/>
          </ac:spMkLst>
        </pc:spChg>
        <pc:spChg chg="mod ord">
          <ac:chgData name="Abdul Gany Osman" userId="5b00dc3d41cc2d42" providerId="LiveId" clId="{02E3EB8A-B65D-4D05-8CF3-EA579D7256D6}" dt="2023-11-06T18:41:26.060" v="2337" actId="26606"/>
          <ac:spMkLst>
            <pc:docMk/>
            <pc:sldMk cId="3484180426" sldId="261"/>
            <ac:spMk id="6" creationId="{B051AE73-48F7-3FD5-80F4-7ACF80146DFB}"/>
          </ac:spMkLst>
        </pc:spChg>
        <pc:spChg chg="add mod">
          <ac:chgData name="Abdul Gany Osman" userId="5b00dc3d41cc2d42" providerId="LiveId" clId="{02E3EB8A-B65D-4D05-8CF3-EA579D7256D6}" dt="2023-11-06T18:43:30.992" v="2427" actId="14100"/>
          <ac:spMkLst>
            <pc:docMk/>
            <pc:sldMk cId="3484180426" sldId="261"/>
            <ac:spMk id="13" creationId="{89680D18-385E-768D-A9A8-B61C40CAFCA1}"/>
          </ac:spMkLst>
        </pc:spChg>
        <pc:spChg chg="add mod">
          <ac:chgData name="Abdul Gany Osman" userId="5b00dc3d41cc2d42" providerId="LiveId" clId="{02E3EB8A-B65D-4D05-8CF3-EA579D7256D6}" dt="2023-11-06T18:43:52.620" v="2460" actId="20577"/>
          <ac:spMkLst>
            <pc:docMk/>
            <pc:sldMk cId="3484180426" sldId="261"/>
            <ac:spMk id="14" creationId="{85051E44-E1A3-A9A2-9B14-E8068410C994}"/>
          </ac:spMkLst>
        </pc:spChg>
        <pc:spChg chg="add mod">
          <ac:chgData name="Abdul Gany Osman" userId="5b00dc3d41cc2d42" providerId="LiveId" clId="{02E3EB8A-B65D-4D05-8CF3-EA579D7256D6}" dt="2023-11-06T18:44:38.962" v="2513" actId="14100"/>
          <ac:spMkLst>
            <pc:docMk/>
            <pc:sldMk cId="3484180426" sldId="261"/>
            <ac:spMk id="15" creationId="{A5288C23-FD1F-48DB-F7AA-CFD7CFEF777B}"/>
          </ac:spMkLst>
        </pc:spChg>
        <pc:spChg chg="add del">
          <ac:chgData name="Abdul Gany Osman" userId="5b00dc3d41cc2d42" providerId="LiveId" clId="{02E3EB8A-B65D-4D05-8CF3-EA579D7256D6}" dt="2023-11-06T18:41:26.041" v="2336" actId="26606"/>
          <ac:spMkLst>
            <pc:docMk/>
            <pc:sldMk cId="3484180426" sldId="261"/>
            <ac:spMk id="20" creationId="{341BFA31-6544-45C2-9DA0-9E1C5E0B1959}"/>
          </ac:spMkLst>
        </pc:spChg>
        <pc:spChg chg="add">
          <ac:chgData name="Abdul Gany Osman" userId="5b00dc3d41cc2d42" providerId="LiveId" clId="{02E3EB8A-B65D-4D05-8CF3-EA579D7256D6}" dt="2023-11-06T18:41:26.060" v="2337" actId="26606"/>
          <ac:spMkLst>
            <pc:docMk/>
            <pc:sldMk cId="3484180426" sldId="261"/>
            <ac:spMk id="28" creationId="{341BFA31-6544-45C2-9DA0-9E1C5E0B1959}"/>
          </ac:spMkLst>
        </pc:spChg>
        <pc:picChg chg="add mod">
          <ac:chgData name="Abdul Gany Osman" userId="5b00dc3d41cc2d42" providerId="LiveId" clId="{02E3EB8A-B65D-4D05-8CF3-EA579D7256D6}" dt="2023-11-06T18:42:32.716" v="2386" actId="14100"/>
          <ac:picMkLst>
            <pc:docMk/>
            <pc:sldMk cId="3484180426" sldId="261"/>
            <ac:picMk id="7" creationId="{C3A80AEA-0C5D-6505-1B1F-D5D52C8E09B5}"/>
          </ac:picMkLst>
        </pc:picChg>
        <pc:picChg chg="add del mod ord">
          <ac:chgData name="Abdul Gany Osman" userId="5b00dc3d41cc2d42" providerId="LiveId" clId="{02E3EB8A-B65D-4D05-8CF3-EA579D7256D6}" dt="2023-11-06T18:42:34.647" v="2387" actId="478"/>
          <ac:picMkLst>
            <pc:docMk/>
            <pc:sldMk cId="3484180426" sldId="261"/>
            <ac:picMk id="9" creationId="{66A29941-EB28-618D-D41D-3D4F9E30A045}"/>
          </ac:picMkLst>
        </pc:picChg>
        <pc:picChg chg="add mod ord">
          <ac:chgData name="Abdul Gany Osman" userId="5b00dc3d41cc2d42" providerId="LiveId" clId="{02E3EB8A-B65D-4D05-8CF3-EA579D7256D6}" dt="2023-11-06T18:41:26.060" v="2337" actId="26606"/>
          <ac:picMkLst>
            <pc:docMk/>
            <pc:sldMk cId="3484180426" sldId="261"/>
            <ac:picMk id="11" creationId="{F59EFBD2-79C4-2C59-2598-4570BD507A92}"/>
          </ac:picMkLst>
        </pc:picChg>
        <pc:picChg chg="add mod">
          <ac:chgData name="Abdul Gany Osman" userId="5b00dc3d41cc2d42" providerId="LiveId" clId="{02E3EB8A-B65D-4D05-8CF3-EA579D7256D6}" dt="2023-11-06T18:42:23.577" v="2384" actId="1037"/>
          <ac:picMkLst>
            <pc:docMk/>
            <pc:sldMk cId="3484180426" sldId="261"/>
            <ac:picMk id="12" creationId="{5C83942B-414E-841E-C22C-868822BBD7F1}"/>
          </ac:picMkLst>
        </pc:picChg>
        <pc:cxnChg chg="add del">
          <ac:chgData name="Abdul Gany Osman" userId="5b00dc3d41cc2d42" providerId="LiveId" clId="{02E3EB8A-B65D-4D05-8CF3-EA579D7256D6}" dt="2023-11-06T18:41:26.041" v="2336" actId="26606"/>
          <ac:cxnSpMkLst>
            <pc:docMk/>
            <pc:sldMk cId="3484180426" sldId="261"/>
            <ac:cxnSpMk id="16" creationId="{F64F9B95-9045-48D2-B9F3-2927E98F54AA}"/>
          </ac:cxnSpMkLst>
        </pc:cxnChg>
        <pc:cxnChg chg="add del">
          <ac:chgData name="Abdul Gany Osman" userId="5b00dc3d41cc2d42" providerId="LiveId" clId="{02E3EB8A-B65D-4D05-8CF3-EA579D7256D6}" dt="2023-11-06T18:41:26.041" v="2336" actId="26606"/>
          <ac:cxnSpMkLst>
            <pc:docMk/>
            <pc:sldMk cId="3484180426" sldId="261"/>
            <ac:cxnSpMk id="18" creationId="{085AA86F-6A4D-4BCB-A045-D992CDC2959B}"/>
          </ac:cxnSpMkLst>
        </pc:cxnChg>
        <pc:cxnChg chg="add del">
          <ac:chgData name="Abdul Gany Osman" userId="5b00dc3d41cc2d42" providerId="LiveId" clId="{02E3EB8A-B65D-4D05-8CF3-EA579D7256D6}" dt="2023-11-06T18:41:26.041" v="2336" actId="26606"/>
          <ac:cxnSpMkLst>
            <pc:docMk/>
            <pc:sldMk cId="3484180426" sldId="261"/>
            <ac:cxnSpMk id="22" creationId="{DC36F877-5419-44C1-A2CD-376BDDDC3E41}"/>
          </ac:cxnSpMkLst>
        </pc:cxnChg>
        <pc:cxnChg chg="add del">
          <ac:chgData name="Abdul Gany Osman" userId="5b00dc3d41cc2d42" providerId="LiveId" clId="{02E3EB8A-B65D-4D05-8CF3-EA579D7256D6}" dt="2023-11-06T18:41:26.041" v="2336" actId="26606"/>
          <ac:cxnSpMkLst>
            <pc:docMk/>
            <pc:sldMk cId="3484180426" sldId="261"/>
            <ac:cxnSpMk id="24" creationId="{44B21692-652C-4371-95C5-05248EF342FA}"/>
          </ac:cxnSpMkLst>
        </pc:cxnChg>
        <pc:cxnChg chg="add">
          <ac:chgData name="Abdul Gany Osman" userId="5b00dc3d41cc2d42" providerId="LiveId" clId="{02E3EB8A-B65D-4D05-8CF3-EA579D7256D6}" dt="2023-11-06T18:41:26.060" v="2337" actId="26606"/>
          <ac:cxnSpMkLst>
            <pc:docMk/>
            <pc:sldMk cId="3484180426" sldId="261"/>
            <ac:cxnSpMk id="26" creationId="{F64F9B95-9045-48D2-B9F3-2927E98F54AA}"/>
          </ac:cxnSpMkLst>
        </pc:cxnChg>
        <pc:cxnChg chg="add">
          <ac:chgData name="Abdul Gany Osman" userId="5b00dc3d41cc2d42" providerId="LiveId" clId="{02E3EB8A-B65D-4D05-8CF3-EA579D7256D6}" dt="2023-11-06T18:41:26.060" v="2337" actId="26606"/>
          <ac:cxnSpMkLst>
            <pc:docMk/>
            <pc:sldMk cId="3484180426" sldId="261"/>
            <ac:cxnSpMk id="27" creationId="{085AA86F-6A4D-4BCB-A045-D992CDC2959B}"/>
          </ac:cxnSpMkLst>
        </pc:cxnChg>
        <pc:cxnChg chg="add">
          <ac:chgData name="Abdul Gany Osman" userId="5b00dc3d41cc2d42" providerId="LiveId" clId="{02E3EB8A-B65D-4D05-8CF3-EA579D7256D6}" dt="2023-11-06T18:41:26.060" v="2337" actId="26606"/>
          <ac:cxnSpMkLst>
            <pc:docMk/>
            <pc:sldMk cId="3484180426" sldId="261"/>
            <ac:cxnSpMk id="29" creationId="{DC36F877-5419-44C1-A2CD-376BDDDC3E41}"/>
          </ac:cxnSpMkLst>
        </pc:cxnChg>
        <pc:cxnChg chg="add">
          <ac:chgData name="Abdul Gany Osman" userId="5b00dc3d41cc2d42" providerId="LiveId" clId="{02E3EB8A-B65D-4D05-8CF3-EA579D7256D6}" dt="2023-11-06T18:41:26.060" v="2337" actId="26606"/>
          <ac:cxnSpMkLst>
            <pc:docMk/>
            <pc:sldMk cId="3484180426" sldId="261"/>
            <ac:cxnSpMk id="30" creationId="{44B21692-652C-4371-95C5-05248EF342FA}"/>
          </ac:cxnSpMkLst>
        </pc:cxnChg>
      </pc:sldChg>
      <pc:sldChg chg="addSp delSp modSp add mod ord modAnim">
        <pc:chgData name="Abdul Gany Osman" userId="5b00dc3d41cc2d42" providerId="LiveId" clId="{02E3EB8A-B65D-4D05-8CF3-EA579D7256D6}" dt="2023-11-08T13:27:41.657" v="4318" actId="20577"/>
        <pc:sldMkLst>
          <pc:docMk/>
          <pc:sldMk cId="2668425689" sldId="262"/>
        </pc:sldMkLst>
        <pc:spChg chg="mod">
          <ac:chgData name="Abdul Gany Osman" userId="5b00dc3d41cc2d42" providerId="LiveId" clId="{02E3EB8A-B65D-4D05-8CF3-EA579D7256D6}" dt="2023-11-06T18:38:54.680" v="2301" actId="20577"/>
          <ac:spMkLst>
            <pc:docMk/>
            <pc:sldMk cId="2668425689" sldId="262"/>
            <ac:spMk id="2" creationId="{F788BC25-CBCD-36BF-0E33-81BD5D8D5DF6}"/>
          </ac:spMkLst>
        </pc:spChg>
        <pc:spChg chg="add mod">
          <ac:chgData name="Abdul Gany Osman" userId="5b00dc3d41cc2d42" providerId="LiveId" clId="{02E3EB8A-B65D-4D05-8CF3-EA579D7256D6}" dt="2023-11-07T11:01:41.914" v="2580" actId="20577"/>
          <ac:spMkLst>
            <pc:docMk/>
            <pc:sldMk cId="2668425689" sldId="262"/>
            <ac:spMk id="3" creationId="{59ABD37A-418F-4C4C-AAB4-EF5A847E08ED}"/>
          </ac:spMkLst>
        </pc:spChg>
        <pc:spChg chg="mod">
          <ac:chgData name="Abdul Gany Osman" userId="5b00dc3d41cc2d42" providerId="LiveId" clId="{02E3EB8A-B65D-4D05-8CF3-EA579D7256D6}" dt="2023-11-08T13:27:41.657" v="4318" actId="20577"/>
          <ac:spMkLst>
            <pc:docMk/>
            <pc:sldMk cId="2668425689" sldId="262"/>
            <ac:spMk id="4" creationId="{5627D554-67E4-54B4-2F94-BDE597A3FBBA}"/>
          </ac:spMkLst>
        </pc:spChg>
        <pc:spChg chg="add mod">
          <ac:chgData name="Abdul Gany Osman" userId="5b00dc3d41cc2d42" providerId="LiveId" clId="{02E3EB8A-B65D-4D05-8CF3-EA579D7256D6}" dt="2023-11-07T11:02:02.420" v="2624" actId="20577"/>
          <ac:spMkLst>
            <pc:docMk/>
            <pc:sldMk cId="2668425689" sldId="262"/>
            <ac:spMk id="7" creationId="{0FAB06DD-E565-55F1-DE17-1E4CD11C1C91}"/>
          </ac:spMkLst>
        </pc:spChg>
        <pc:spChg chg="add mod">
          <ac:chgData name="Abdul Gany Osman" userId="5b00dc3d41cc2d42" providerId="LiveId" clId="{02E3EB8A-B65D-4D05-8CF3-EA579D7256D6}" dt="2023-11-07T11:02:13.997" v="2651" actId="20577"/>
          <ac:spMkLst>
            <pc:docMk/>
            <pc:sldMk cId="2668425689" sldId="262"/>
            <ac:spMk id="8" creationId="{8CE77D18-135C-9159-DC45-E1214A37A556}"/>
          </ac:spMkLst>
        </pc:spChg>
        <pc:spChg chg="add mod">
          <ac:chgData name="Abdul Gany Osman" userId="5b00dc3d41cc2d42" providerId="LiveId" clId="{02E3EB8A-B65D-4D05-8CF3-EA579D7256D6}" dt="2023-11-07T11:36:11.539" v="2725" actId="1038"/>
          <ac:spMkLst>
            <pc:docMk/>
            <pc:sldMk cId="2668425689" sldId="262"/>
            <ac:spMk id="9" creationId="{8971AC20-E37D-EA55-C6DB-555C72FEC765}"/>
          </ac:spMkLst>
        </pc:spChg>
        <pc:spChg chg="add del mod">
          <ac:chgData name="Abdul Gany Osman" userId="5b00dc3d41cc2d42" providerId="LiveId" clId="{02E3EB8A-B65D-4D05-8CF3-EA579D7256D6}" dt="2023-11-07T11:33:22.467" v="2706" actId="478"/>
          <ac:spMkLst>
            <pc:docMk/>
            <pc:sldMk cId="2668425689" sldId="262"/>
            <ac:spMk id="10" creationId="{1318A1C9-36A2-9B7A-9AB9-577E891405F5}"/>
          </ac:spMkLst>
        </pc:spChg>
        <pc:spChg chg="add del mod">
          <ac:chgData name="Abdul Gany Osman" userId="5b00dc3d41cc2d42" providerId="LiveId" clId="{02E3EB8A-B65D-4D05-8CF3-EA579D7256D6}" dt="2023-11-07T11:33:19.380" v="2705" actId="478"/>
          <ac:spMkLst>
            <pc:docMk/>
            <pc:sldMk cId="2668425689" sldId="262"/>
            <ac:spMk id="11" creationId="{6078AD2D-8DFD-3059-D979-D8CD43A34233}"/>
          </ac:spMkLst>
        </pc:spChg>
        <pc:picChg chg="add mod">
          <ac:chgData name="Abdul Gany Osman" userId="5b00dc3d41cc2d42" providerId="LiveId" clId="{02E3EB8A-B65D-4D05-8CF3-EA579D7256D6}" dt="2023-11-07T18:14:36.282" v="4292" actId="1076"/>
          <ac:picMkLst>
            <pc:docMk/>
            <pc:sldMk cId="2668425689" sldId="262"/>
            <ac:picMk id="12" creationId="{F1FE0553-BE9A-212E-F975-7C537F7689FD}"/>
          </ac:picMkLst>
        </pc:picChg>
      </pc:sldChg>
      <pc:sldChg chg="addSp delSp modSp add mod modAnim">
        <pc:chgData name="Abdul Gany Osman" userId="5b00dc3d41cc2d42" providerId="LiveId" clId="{02E3EB8A-B65D-4D05-8CF3-EA579D7256D6}" dt="2023-11-08T13:27:37.606" v="4314" actId="20577"/>
        <pc:sldMkLst>
          <pc:docMk/>
          <pc:sldMk cId="1005174498" sldId="263"/>
        </pc:sldMkLst>
        <pc:spChg chg="mod">
          <ac:chgData name="Abdul Gany Osman" userId="5b00dc3d41cc2d42" providerId="LiveId" clId="{02E3EB8A-B65D-4D05-8CF3-EA579D7256D6}" dt="2023-11-06T18:39:03.349" v="2317" actId="20577"/>
          <ac:spMkLst>
            <pc:docMk/>
            <pc:sldMk cId="1005174498" sldId="263"/>
            <ac:spMk id="2" creationId="{F788BC25-CBCD-36BF-0E33-81BD5D8D5DF6}"/>
          </ac:spMkLst>
        </pc:spChg>
        <pc:spChg chg="mod">
          <ac:chgData name="Abdul Gany Osman" userId="5b00dc3d41cc2d42" providerId="LiveId" clId="{02E3EB8A-B65D-4D05-8CF3-EA579D7256D6}" dt="2023-11-08T13:27:37.606" v="4314" actId="20577"/>
          <ac:spMkLst>
            <pc:docMk/>
            <pc:sldMk cId="1005174498" sldId="263"/>
            <ac:spMk id="4" creationId="{5627D554-67E4-54B4-2F94-BDE597A3FBBA}"/>
          </ac:spMkLst>
        </pc:spChg>
        <pc:spChg chg="add mod topLvl">
          <ac:chgData name="Abdul Gany Osman" userId="5b00dc3d41cc2d42" providerId="LiveId" clId="{02E3EB8A-B65D-4D05-8CF3-EA579D7256D6}" dt="2023-11-07T12:04:20.100" v="3465" actId="164"/>
          <ac:spMkLst>
            <pc:docMk/>
            <pc:sldMk cId="1005174498" sldId="263"/>
            <ac:spMk id="8" creationId="{A4D7B202-D9D0-84B4-1675-DD8A88DD4AC0}"/>
          </ac:spMkLst>
        </pc:spChg>
        <pc:spChg chg="add mod topLvl">
          <ac:chgData name="Abdul Gany Osman" userId="5b00dc3d41cc2d42" providerId="LiveId" clId="{02E3EB8A-B65D-4D05-8CF3-EA579D7256D6}" dt="2023-11-07T12:04:20.100" v="3465" actId="164"/>
          <ac:spMkLst>
            <pc:docMk/>
            <pc:sldMk cId="1005174498" sldId="263"/>
            <ac:spMk id="12" creationId="{1CA1EB30-E058-FA54-255E-BF2400BE2D25}"/>
          </ac:spMkLst>
        </pc:spChg>
        <pc:spChg chg="add mod topLvl">
          <ac:chgData name="Abdul Gany Osman" userId="5b00dc3d41cc2d42" providerId="LiveId" clId="{02E3EB8A-B65D-4D05-8CF3-EA579D7256D6}" dt="2023-11-07T12:04:20.100" v="3465" actId="164"/>
          <ac:spMkLst>
            <pc:docMk/>
            <pc:sldMk cId="1005174498" sldId="263"/>
            <ac:spMk id="15" creationId="{76E14A2A-AACF-A164-4FFF-A4ADBD236848}"/>
          </ac:spMkLst>
        </pc:spChg>
        <pc:spChg chg="add mod topLvl">
          <ac:chgData name="Abdul Gany Osman" userId="5b00dc3d41cc2d42" providerId="LiveId" clId="{02E3EB8A-B65D-4D05-8CF3-EA579D7256D6}" dt="2023-11-07T12:04:20.100" v="3465" actId="164"/>
          <ac:spMkLst>
            <pc:docMk/>
            <pc:sldMk cId="1005174498" sldId="263"/>
            <ac:spMk id="18" creationId="{1F738215-A1AE-4998-D859-E697E9A697EC}"/>
          </ac:spMkLst>
        </pc:spChg>
        <pc:spChg chg="add mod topLvl">
          <ac:chgData name="Abdul Gany Osman" userId="5b00dc3d41cc2d42" providerId="LiveId" clId="{02E3EB8A-B65D-4D05-8CF3-EA579D7256D6}" dt="2023-11-07T12:04:20.100" v="3465" actId="164"/>
          <ac:spMkLst>
            <pc:docMk/>
            <pc:sldMk cId="1005174498" sldId="263"/>
            <ac:spMk id="21" creationId="{8B6BDD28-BD48-83A3-C194-C94895EB3F5C}"/>
          </ac:spMkLst>
        </pc:spChg>
        <pc:spChg chg="add mod topLvl">
          <ac:chgData name="Abdul Gany Osman" userId="5b00dc3d41cc2d42" providerId="LiveId" clId="{02E3EB8A-B65D-4D05-8CF3-EA579D7256D6}" dt="2023-11-07T12:04:20.100" v="3465" actId="164"/>
          <ac:spMkLst>
            <pc:docMk/>
            <pc:sldMk cId="1005174498" sldId="263"/>
            <ac:spMk id="24" creationId="{3931F00C-96CE-891E-9143-AAA97FAA6BBC}"/>
          </ac:spMkLst>
        </pc:spChg>
        <pc:spChg chg="add mod">
          <ac:chgData name="Abdul Gany Osman" userId="5b00dc3d41cc2d42" providerId="LiveId" clId="{02E3EB8A-B65D-4D05-8CF3-EA579D7256D6}" dt="2023-11-07T17:37:08.263" v="4274" actId="20577"/>
          <ac:spMkLst>
            <pc:docMk/>
            <pc:sldMk cId="1005174498" sldId="263"/>
            <ac:spMk id="38" creationId="{DD3556CA-0506-1DDE-677C-095A1D89096C}"/>
          </ac:spMkLst>
        </pc:spChg>
        <pc:spChg chg="add mod">
          <ac:chgData name="Abdul Gany Osman" userId="5b00dc3d41cc2d42" providerId="LiveId" clId="{02E3EB8A-B65D-4D05-8CF3-EA579D7256D6}" dt="2023-11-07T17:31:42.071" v="4045" actId="20577"/>
          <ac:spMkLst>
            <pc:docMk/>
            <pc:sldMk cId="1005174498" sldId="263"/>
            <ac:spMk id="39" creationId="{912F6076-5B2F-8B57-1E42-5193B9830C65}"/>
          </ac:spMkLst>
        </pc:spChg>
        <pc:spChg chg="add mod">
          <ac:chgData name="Abdul Gany Osman" userId="5b00dc3d41cc2d42" providerId="LiveId" clId="{02E3EB8A-B65D-4D05-8CF3-EA579D7256D6}" dt="2023-11-07T17:32:53.710" v="4098" actId="14100"/>
          <ac:spMkLst>
            <pc:docMk/>
            <pc:sldMk cId="1005174498" sldId="263"/>
            <ac:spMk id="40" creationId="{0D078B7A-7391-C898-E400-2D8A5774F761}"/>
          </ac:spMkLst>
        </pc:spChg>
        <pc:spChg chg="add mod">
          <ac:chgData name="Abdul Gany Osman" userId="5b00dc3d41cc2d42" providerId="LiveId" clId="{02E3EB8A-B65D-4D05-8CF3-EA579D7256D6}" dt="2023-11-07T17:33:51.972" v="4165" actId="20577"/>
          <ac:spMkLst>
            <pc:docMk/>
            <pc:sldMk cId="1005174498" sldId="263"/>
            <ac:spMk id="41" creationId="{FB801001-E776-D2B5-7023-8917050F888A}"/>
          </ac:spMkLst>
        </pc:spChg>
        <pc:spChg chg="add mod">
          <ac:chgData name="Abdul Gany Osman" userId="5b00dc3d41cc2d42" providerId="LiveId" clId="{02E3EB8A-B65D-4D05-8CF3-EA579D7256D6}" dt="2023-11-07T17:34:40.927" v="4236" actId="20577"/>
          <ac:spMkLst>
            <pc:docMk/>
            <pc:sldMk cId="1005174498" sldId="263"/>
            <ac:spMk id="42" creationId="{7868A4E5-3B4D-359B-A36B-96940AF7C1AD}"/>
          </ac:spMkLst>
        </pc:spChg>
        <pc:grpChg chg="add del mod topLvl">
          <ac:chgData name="Abdul Gany Osman" userId="5b00dc3d41cc2d42" providerId="LiveId" clId="{02E3EB8A-B65D-4D05-8CF3-EA579D7256D6}" dt="2023-11-07T12:02:40.330" v="3456" actId="165"/>
          <ac:grpSpMkLst>
            <pc:docMk/>
            <pc:sldMk cId="1005174498" sldId="263"/>
            <ac:grpSpMk id="9" creationId="{CA2E9847-166B-5481-A763-95272AD9E202}"/>
          </ac:grpSpMkLst>
        </pc:grpChg>
        <pc:grpChg chg="add del mod">
          <ac:chgData name="Abdul Gany Osman" userId="5b00dc3d41cc2d42" providerId="LiveId" clId="{02E3EB8A-B65D-4D05-8CF3-EA579D7256D6}" dt="2023-11-07T12:02:39.637" v="3455" actId="165"/>
          <ac:grpSpMkLst>
            <pc:docMk/>
            <pc:sldMk cId="1005174498" sldId="263"/>
            <ac:grpSpMk id="25" creationId="{8CEB460B-6D4E-8286-F342-B4582A5DD4C3}"/>
          </ac:grpSpMkLst>
        </pc:grpChg>
        <pc:grpChg chg="add mod">
          <ac:chgData name="Abdul Gany Osman" userId="5b00dc3d41cc2d42" providerId="LiveId" clId="{02E3EB8A-B65D-4D05-8CF3-EA579D7256D6}" dt="2023-11-07T12:03:43.489" v="3464" actId="164"/>
          <ac:grpSpMkLst>
            <pc:docMk/>
            <pc:sldMk cId="1005174498" sldId="263"/>
            <ac:grpSpMk id="26" creationId="{68136983-3E5C-1169-EEDE-E84BDFC73FAA}"/>
          </ac:grpSpMkLst>
        </pc:grpChg>
        <pc:grpChg chg="add mod">
          <ac:chgData name="Abdul Gany Osman" userId="5b00dc3d41cc2d42" providerId="LiveId" clId="{02E3EB8A-B65D-4D05-8CF3-EA579D7256D6}" dt="2023-11-07T12:03:42.046" v="3463" actId="164"/>
          <ac:grpSpMkLst>
            <pc:docMk/>
            <pc:sldMk cId="1005174498" sldId="263"/>
            <ac:grpSpMk id="27" creationId="{C66FF27A-1B8A-0D6F-B296-BF64858BD312}"/>
          </ac:grpSpMkLst>
        </pc:grpChg>
        <pc:grpChg chg="add mod">
          <ac:chgData name="Abdul Gany Osman" userId="5b00dc3d41cc2d42" providerId="LiveId" clId="{02E3EB8A-B65D-4D05-8CF3-EA579D7256D6}" dt="2023-11-07T12:05:37.827" v="3468" actId="1076"/>
          <ac:grpSpMkLst>
            <pc:docMk/>
            <pc:sldMk cId="1005174498" sldId="263"/>
            <ac:grpSpMk id="28" creationId="{B4889783-A6E1-1B03-70DD-C5060210A6C8}"/>
          </ac:grpSpMkLst>
        </pc:grpChg>
        <pc:grpChg chg="add mod">
          <ac:chgData name="Abdul Gany Osman" userId="5b00dc3d41cc2d42" providerId="LiveId" clId="{02E3EB8A-B65D-4D05-8CF3-EA579D7256D6}" dt="2023-11-07T12:05:38.556" v="3469" actId="164"/>
          <ac:grpSpMkLst>
            <pc:docMk/>
            <pc:sldMk cId="1005174498" sldId="263"/>
            <ac:grpSpMk id="29" creationId="{0C32DB43-EDB8-E983-A182-15C39DD1D583}"/>
          </ac:grpSpMkLst>
        </pc:grpChg>
        <pc:grpChg chg="add mod">
          <ac:chgData name="Abdul Gany Osman" userId="5b00dc3d41cc2d42" providerId="LiveId" clId="{02E3EB8A-B65D-4D05-8CF3-EA579D7256D6}" dt="2023-11-07T12:05:53.665" v="3473" actId="164"/>
          <ac:grpSpMkLst>
            <pc:docMk/>
            <pc:sldMk cId="1005174498" sldId="263"/>
            <ac:grpSpMk id="30" creationId="{2F495983-FD3D-91BA-29A7-5E84F5A036E5}"/>
          </ac:grpSpMkLst>
        </pc:grpChg>
        <pc:grpChg chg="add mod">
          <ac:chgData name="Abdul Gany Osman" userId="5b00dc3d41cc2d42" providerId="LiveId" clId="{02E3EB8A-B65D-4D05-8CF3-EA579D7256D6}" dt="2023-11-07T12:05:55.265" v="3475" actId="1076"/>
          <ac:grpSpMkLst>
            <pc:docMk/>
            <pc:sldMk cId="1005174498" sldId="263"/>
            <ac:grpSpMk id="31" creationId="{ABFA3103-9234-F932-5FB0-5AEBEDEBC55B}"/>
          </ac:grpSpMkLst>
        </pc:grpChg>
        <pc:graphicFrameChg chg="add mod modGraphic">
          <ac:chgData name="Abdul Gany Osman" userId="5b00dc3d41cc2d42" providerId="LiveId" clId="{02E3EB8A-B65D-4D05-8CF3-EA579D7256D6}" dt="2023-11-07T17:33:21.874" v="4112" actId="14734"/>
          <ac:graphicFrameMkLst>
            <pc:docMk/>
            <pc:sldMk cId="1005174498" sldId="263"/>
            <ac:graphicFrameMk id="32" creationId="{C73A53C7-507F-97F5-7839-C9A455EBBB00}"/>
          </ac:graphicFrameMkLst>
        </pc:graphicFrameChg>
        <pc:graphicFrameChg chg="add mod modGraphic">
          <ac:chgData name="Abdul Gany Osman" userId="5b00dc3d41cc2d42" providerId="LiveId" clId="{02E3EB8A-B65D-4D05-8CF3-EA579D7256D6}" dt="2023-11-07T14:13:24.631" v="4001" actId="1036"/>
          <ac:graphicFrameMkLst>
            <pc:docMk/>
            <pc:sldMk cId="1005174498" sldId="263"/>
            <ac:graphicFrameMk id="33" creationId="{4F62F12C-4353-AA7E-92AA-8DF76DAE45C0}"/>
          </ac:graphicFrameMkLst>
        </pc:graphicFrameChg>
        <pc:graphicFrameChg chg="add mod modGraphic">
          <ac:chgData name="Abdul Gany Osman" userId="5b00dc3d41cc2d42" providerId="LiveId" clId="{02E3EB8A-B65D-4D05-8CF3-EA579D7256D6}" dt="2023-11-07T14:13:24.631" v="4001" actId="1036"/>
          <ac:graphicFrameMkLst>
            <pc:docMk/>
            <pc:sldMk cId="1005174498" sldId="263"/>
            <ac:graphicFrameMk id="34" creationId="{E35F3D32-A73F-C977-B316-C9337CF99208}"/>
          </ac:graphicFrameMkLst>
        </pc:graphicFrameChg>
        <pc:graphicFrameChg chg="add mod modGraphic">
          <ac:chgData name="Abdul Gany Osman" userId="5b00dc3d41cc2d42" providerId="LiveId" clId="{02E3EB8A-B65D-4D05-8CF3-EA579D7256D6}" dt="2023-11-07T14:13:24.631" v="4001" actId="1036"/>
          <ac:graphicFrameMkLst>
            <pc:docMk/>
            <pc:sldMk cId="1005174498" sldId="263"/>
            <ac:graphicFrameMk id="35" creationId="{8D4BAF76-344B-D25F-9BB7-50C6943EA0E9}"/>
          </ac:graphicFrameMkLst>
        </pc:graphicFrameChg>
        <pc:graphicFrameChg chg="add mod modGraphic">
          <ac:chgData name="Abdul Gany Osman" userId="5b00dc3d41cc2d42" providerId="LiveId" clId="{02E3EB8A-B65D-4D05-8CF3-EA579D7256D6}" dt="2023-11-07T14:13:30.392" v="4004" actId="1035"/>
          <ac:graphicFrameMkLst>
            <pc:docMk/>
            <pc:sldMk cId="1005174498" sldId="263"/>
            <ac:graphicFrameMk id="36" creationId="{F4747CAC-9767-023D-76F7-C6DBC8124B93}"/>
          </ac:graphicFrameMkLst>
        </pc:graphicFrameChg>
        <pc:graphicFrameChg chg="add mod modGraphic">
          <ac:chgData name="Abdul Gany Osman" userId="5b00dc3d41cc2d42" providerId="LiveId" clId="{02E3EB8A-B65D-4D05-8CF3-EA579D7256D6}" dt="2023-11-07T14:13:24.631" v="4001" actId="1036"/>
          <ac:graphicFrameMkLst>
            <pc:docMk/>
            <pc:sldMk cId="1005174498" sldId="263"/>
            <ac:graphicFrameMk id="37" creationId="{EC197B9A-73AB-DA70-793A-CDCC2143E2B6}"/>
          </ac:graphicFrameMkLst>
        </pc:graphicFrameChg>
        <pc:picChg chg="add mod topLvl">
          <ac:chgData name="Abdul Gany Osman" userId="5b00dc3d41cc2d42" providerId="LiveId" clId="{02E3EB8A-B65D-4D05-8CF3-EA579D7256D6}" dt="2023-11-07T12:05:43.392" v="3470" actId="164"/>
          <ac:picMkLst>
            <pc:docMk/>
            <pc:sldMk cId="1005174498" sldId="263"/>
            <ac:picMk id="7" creationId="{9B23836F-D56C-B2CA-3C3E-AD1D744C3C5F}"/>
          </ac:picMkLst>
        </pc:picChg>
        <pc:picChg chg="add mod topLvl">
          <ac:chgData name="Abdul Gany Osman" userId="5b00dc3d41cc2d42" providerId="LiveId" clId="{02E3EB8A-B65D-4D05-8CF3-EA579D7256D6}" dt="2023-11-07T12:05:53.665" v="3473" actId="164"/>
          <ac:picMkLst>
            <pc:docMk/>
            <pc:sldMk cId="1005174498" sldId="263"/>
            <ac:picMk id="11" creationId="{E8F137F8-C480-D62B-C4FD-925905FA94EE}"/>
          </ac:picMkLst>
        </pc:picChg>
        <pc:picChg chg="add mod topLvl">
          <ac:chgData name="Abdul Gany Osman" userId="5b00dc3d41cc2d42" providerId="LiveId" clId="{02E3EB8A-B65D-4D05-8CF3-EA579D7256D6}" dt="2023-11-07T12:05:43.392" v="3470" actId="164"/>
          <ac:picMkLst>
            <pc:docMk/>
            <pc:sldMk cId="1005174498" sldId="263"/>
            <ac:picMk id="14" creationId="{1FFAFDBF-A018-4FAF-E7E6-0F7E8C338EFD}"/>
          </ac:picMkLst>
        </pc:picChg>
        <pc:picChg chg="add mod topLvl">
          <ac:chgData name="Abdul Gany Osman" userId="5b00dc3d41cc2d42" providerId="LiveId" clId="{02E3EB8A-B65D-4D05-8CF3-EA579D7256D6}" dt="2023-11-07T12:05:43.392" v="3470" actId="164"/>
          <ac:picMkLst>
            <pc:docMk/>
            <pc:sldMk cId="1005174498" sldId="263"/>
            <ac:picMk id="17" creationId="{5F2B2444-1842-8DB6-675B-A91268A54B54}"/>
          </ac:picMkLst>
        </pc:picChg>
        <pc:picChg chg="add mod topLvl">
          <ac:chgData name="Abdul Gany Osman" userId="5b00dc3d41cc2d42" providerId="LiveId" clId="{02E3EB8A-B65D-4D05-8CF3-EA579D7256D6}" dt="2023-11-07T12:05:43.392" v="3470" actId="164"/>
          <ac:picMkLst>
            <pc:docMk/>
            <pc:sldMk cId="1005174498" sldId="263"/>
            <ac:picMk id="20" creationId="{ED4B0354-D507-9A25-E63F-3E6EE3AE3FD4}"/>
          </ac:picMkLst>
        </pc:picChg>
        <pc:picChg chg="add mod topLvl">
          <ac:chgData name="Abdul Gany Osman" userId="5b00dc3d41cc2d42" providerId="LiveId" clId="{02E3EB8A-B65D-4D05-8CF3-EA579D7256D6}" dt="2023-11-07T12:05:43.392" v="3470" actId="164"/>
          <ac:picMkLst>
            <pc:docMk/>
            <pc:sldMk cId="1005174498" sldId="263"/>
            <ac:picMk id="23" creationId="{AFD1DB4D-558A-4ACF-D7E1-0751F72F3111}"/>
          </ac:picMkLst>
        </pc:picChg>
      </pc:sldChg>
      <pc:sldChg chg="addSp modSp add mod modAnim">
        <pc:chgData name="Abdul Gany Osman" userId="5b00dc3d41cc2d42" providerId="LiveId" clId="{02E3EB8A-B65D-4D05-8CF3-EA579D7256D6}" dt="2023-11-08T13:27:31.407" v="4308" actId="20577"/>
        <pc:sldMkLst>
          <pc:docMk/>
          <pc:sldMk cId="821594140" sldId="264"/>
        </pc:sldMkLst>
        <pc:spChg chg="mod">
          <ac:chgData name="Abdul Gany Osman" userId="5b00dc3d41cc2d42" providerId="LiveId" clId="{02E3EB8A-B65D-4D05-8CF3-EA579D7256D6}" dt="2023-11-07T10:58:44.030" v="2564" actId="20577"/>
          <ac:spMkLst>
            <pc:docMk/>
            <pc:sldMk cId="821594140" sldId="264"/>
            <ac:spMk id="2" creationId="{F788BC25-CBCD-36BF-0E33-81BD5D8D5DF6}"/>
          </ac:spMkLst>
        </pc:spChg>
        <pc:spChg chg="add mod">
          <ac:chgData name="Abdul Gany Osman" userId="5b00dc3d41cc2d42" providerId="LiveId" clId="{02E3EB8A-B65D-4D05-8CF3-EA579D7256D6}" dt="2023-11-07T11:44:45.227" v="2944" actId="14100"/>
          <ac:spMkLst>
            <pc:docMk/>
            <pc:sldMk cId="821594140" sldId="264"/>
            <ac:spMk id="3" creationId="{7C6567F8-A568-60B5-A4F1-299E6EDCC2BB}"/>
          </ac:spMkLst>
        </pc:spChg>
        <pc:spChg chg="mod">
          <ac:chgData name="Abdul Gany Osman" userId="5b00dc3d41cc2d42" providerId="LiveId" clId="{02E3EB8A-B65D-4D05-8CF3-EA579D7256D6}" dt="2023-11-08T13:27:31.407" v="4308" actId="20577"/>
          <ac:spMkLst>
            <pc:docMk/>
            <pc:sldMk cId="821594140" sldId="264"/>
            <ac:spMk id="4" creationId="{5627D554-67E4-54B4-2F94-BDE597A3FBBA}"/>
          </ac:spMkLst>
        </pc:spChg>
        <pc:spChg chg="add mod">
          <ac:chgData name="Abdul Gany Osman" userId="5b00dc3d41cc2d42" providerId="LiveId" clId="{02E3EB8A-B65D-4D05-8CF3-EA579D7256D6}" dt="2023-11-07T11:44:50.394" v="2946" actId="14100"/>
          <ac:spMkLst>
            <pc:docMk/>
            <pc:sldMk cId="821594140" sldId="264"/>
            <ac:spMk id="7" creationId="{B35AAA47-8BF3-675B-F122-7D3B0638CB55}"/>
          </ac:spMkLst>
        </pc:spChg>
        <pc:spChg chg="add mod">
          <ac:chgData name="Abdul Gany Osman" userId="5b00dc3d41cc2d42" providerId="LiveId" clId="{02E3EB8A-B65D-4D05-8CF3-EA579D7256D6}" dt="2023-11-07T11:44:54.328" v="2948" actId="14100"/>
          <ac:spMkLst>
            <pc:docMk/>
            <pc:sldMk cId="821594140" sldId="264"/>
            <ac:spMk id="8" creationId="{278184E3-6970-3C7A-E616-425C21A2E239}"/>
          </ac:spMkLst>
        </pc:spChg>
        <pc:spChg chg="add mod">
          <ac:chgData name="Abdul Gany Osman" userId="5b00dc3d41cc2d42" providerId="LiveId" clId="{02E3EB8A-B65D-4D05-8CF3-EA579D7256D6}" dt="2023-11-07T11:44:56.348" v="2949" actId="12"/>
          <ac:spMkLst>
            <pc:docMk/>
            <pc:sldMk cId="821594140" sldId="264"/>
            <ac:spMk id="9" creationId="{54675786-C999-B19E-2AE1-3B7B03FC25D0}"/>
          </ac:spMkLst>
        </pc:spChg>
        <pc:spChg chg="add mod">
          <ac:chgData name="Abdul Gany Osman" userId="5b00dc3d41cc2d42" providerId="LiveId" clId="{02E3EB8A-B65D-4D05-8CF3-EA579D7256D6}" dt="2023-11-07T11:44:58.999" v="2950" actId="12"/>
          <ac:spMkLst>
            <pc:docMk/>
            <pc:sldMk cId="821594140" sldId="264"/>
            <ac:spMk id="10" creationId="{CB67C253-2AF0-98E3-3C70-EDB6288D122F}"/>
          </ac:spMkLst>
        </pc:spChg>
        <pc:picChg chg="add mod">
          <ac:chgData name="Abdul Gany Osman" userId="5b00dc3d41cc2d42" providerId="LiveId" clId="{02E3EB8A-B65D-4D05-8CF3-EA579D7256D6}" dt="2023-11-07T11:44:34.698" v="2942" actId="1076"/>
          <ac:picMkLst>
            <pc:docMk/>
            <pc:sldMk cId="821594140" sldId="264"/>
            <ac:picMk id="11" creationId="{B35DAAF9-F0AD-253F-8B48-FE88DF11B561}"/>
          </ac:picMkLst>
        </pc:picChg>
      </pc:sldChg>
      <pc:sldChg chg="addSp delSp modSp add mod ord setBg modAnim">
        <pc:chgData name="Abdul Gany Osman" userId="5b00dc3d41cc2d42" providerId="LiveId" clId="{02E3EB8A-B65D-4D05-8CF3-EA579D7256D6}" dt="2023-11-08T13:27:25.783" v="4304" actId="20577"/>
        <pc:sldMkLst>
          <pc:docMk/>
          <pc:sldMk cId="2698117173" sldId="265"/>
        </pc:sldMkLst>
        <pc:spChg chg="mod">
          <ac:chgData name="Abdul Gany Osman" userId="5b00dc3d41cc2d42" providerId="LiveId" clId="{02E3EB8A-B65D-4D05-8CF3-EA579D7256D6}" dt="2023-11-07T11:45:17.970" v="2953" actId="26606"/>
          <ac:spMkLst>
            <pc:docMk/>
            <pc:sldMk cId="2698117173" sldId="265"/>
            <ac:spMk id="2" creationId="{F788BC25-CBCD-36BF-0E33-81BD5D8D5DF6}"/>
          </ac:spMkLst>
        </pc:spChg>
        <pc:spChg chg="add del mod">
          <ac:chgData name="Abdul Gany Osman" userId="5b00dc3d41cc2d42" providerId="LiveId" clId="{02E3EB8A-B65D-4D05-8CF3-EA579D7256D6}" dt="2023-11-07T11:43:22.420" v="2926" actId="767"/>
          <ac:spMkLst>
            <pc:docMk/>
            <pc:sldMk cId="2698117173" sldId="265"/>
            <ac:spMk id="3" creationId="{295CBE2C-F9B7-F885-47C0-1C7441FB1C84}"/>
          </ac:spMkLst>
        </pc:spChg>
        <pc:spChg chg="mod ord">
          <ac:chgData name="Abdul Gany Osman" userId="5b00dc3d41cc2d42" providerId="LiveId" clId="{02E3EB8A-B65D-4D05-8CF3-EA579D7256D6}" dt="2023-11-08T13:27:25.783" v="4304" actId="20577"/>
          <ac:spMkLst>
            <pc:docMk/>
            <pc:sldMk cId="2698117173" sldId="265"/>
            <ac:spMk id="4" creationId="{5627D554-67E4-54B4-2F94-BDE597A3FBBA}"/>
          </ac:spMkLst>
        </pc:spChg>
        <pc:spChg chg="mod">
          <ac:chgData name="Abdul Gany Osman" userId="5b00dc3d41cc2d42" providerId="LiveId" clId="{02E3EB8A-B65D-4D05-8CF3-EA579D7256D6}" dt="2023-11-07T11:45:17.970" v="2953" actId="26606"/>
          <ac:spMkLst>
            <pc:docMk/>
            <pc:sldMk cId="2698117173" sldId="265"/>
            <ac:spMk id="5" creationId="{C33F1C83-A9FC-814D-4378-71CA5002A561}"/>
          </ac:spMkLst>
        </pc:spChg>
        <pc:spChg chg="mod ord">
          <ac:chgData name="Abdul Gany Osman" userId="5b00dc3d41cc2d42" providerId="LiveId" clId="{02E3EB8A-B65D-4D05-8CF3-EA579D7256D6}" dt="2023-11-07T11:45:17.970" v="2953" actId="26606"/>
          <ac:spMkLst>
            <pc:docMk/>
            <pc:sldMk cId="2698117173" sldId="265"/>
            <ac:spMk id="6" creationId="{B051AE73-48F7-3FD5-80F4-7ACF80146DFB}"/>
          </ac:spMkLst>
        </pc:spChg>
        <pc:spChg chg="add mod">
          <ac:chgData name="Abdul Gany Osman" userId="5b00dc3d41cc2d42" providerId="LiveId" clId="{02E3EB8A-B65D-4D05-8CF3-EA579D7256D6}" dt="2023-11-07T11:45:43.793" v="2956" actId="255"/>
          <ac:spMkLst>
            <pc:docMk/>
            <pc:sldMk cId="2698117173" sldId="265"/>
            <ac:spMk id="7" creationId="{3C01A5C6-FB77-A2D2-DB16-71EC457B3C1C}"/>
          </ac:spMkLst>
        </pc:spChg>
        <pc:spChg chg="add">
          <ac:chgData name="Abdul Gany Osman" userId="5b00dc3d41cc2d42" providerId="LiveId" clId="{02E3EB8A-B65D-4D05-8CF3-EA579D7256D6}" dt="2023-11-07T11:45:17.970" v="2953" actId="26606"/>
          <ac:spMkLst>
            <pc:docMk/>
            <pc:sldMk cId="2698117173" sldId="265"/>
            <ac:spMk id="13" creationId="{E49D7415-2F11-44C2-B6AA-13A25B6814B9}"/>
          </ac:spMkLst>
        </pc:spChg>
        <pc:picChg chg="add mod ord">
          <ac:chgData name="Abdul Gany Osman" userId="5b00dc3d41cc2d42" providerId="LiveId" clId="{02E3EB8A-B65D-4D05-8CF3-EA579D7256D6}" dt="2023-11-07T11:45:17.970" v="2953" actId="26606"/>
          <ac:picMkLst>
            <pc:docMk/>
            <pc:sldMk cId="2698117173" sldId="265"/>
            <ac:picMk id="8" creationId="{9F12D75B-80AE-63EA-8793-05901ACBF8AC}"/>
          </ac:picMkLst>
        </pc:picChg>
        <pc:cxnChg chg="add">
          <ac:chgData name="Abdul Gany Osman" userId="5b00dc3d41cc2d42" providerId="LiveId" clId="{02E3EB8A-B65D-4D05-8CF3-EA579D7256D6}" dt="2023-11-07T11:45:17.970" v="2953" actId="26606"/>
          <ac:cxnSpMkLst>
            <pc:docMk/>
            <pc:sldMk cId="2698117173" sldId="265"/>
            <ac:cxnSpMk id="15" creationId="{D2E57F3D-33BE-4306-87E6-245763719516}"/>
          </ac:cxnSpMkLst>
        </pc:cxnChg>
      </pc:sldChg>
      <pc:sldChg chg="new del">
        <pc:chgData name="Abdul Gany Osman" userId="5b00dc3d41cc2d42" providerId="LiveId" clId="{02E3EB8A-B65D-4D05-8CF3-EA579D7256D6}" dt="2023-11-07T11:42:48.443" v="2924" actId="680"/>
        <pc:sldMkLst>
          <pc:docMk/>
          <pc:sldMk cId="1036086207" sldId="266"/>
        </pc:sldMkLst>
      </pc:sldChg>
    </pc:docChg>
  </pc:docChgLst>
  <pc:docChgLst>
    <pc:chgData name="Abdul Gany Osman" userId="5b00dc3d41cc2d42" providerId="LiveId" clId="{D63E844C-65C0-4787-AF6D-AC97268A6149}"/>
    <pc:docChg chg="modSld">
      <pc:chgData name="Abdul Gany Osman" userId="5b00dc3d41cc2d42" providerId="LiveId" clId="{D63E844C-65C0-4787-AF6D-AC97268A6149}" dt="2023-11-12T22:55:23.694" v="6" actId="20577"/>
      <pc:docMkLst>
        <pc:docMk/>
      </pc:docMkLst>
      <pc:sldChg chg="modSp mod">
        <pc:chgData name="Abdul Gany Osman" userId="5b00dc3d41cc2d42" providerId="LiveId" clId="{D63E844C-65C0-4787-AF6D-AC97268A6149}" dt="2023-11-12T22:27:58.930" v="2" actId="20577"/>
        <pc:sldMkLst>
          <pc:docMk/>
          <pc:sldMk cId="950811224" sldId="258"/>
        </pc:sldMkLst>
        <pc:spChg chg="mod">
          <ac:chgData name="Abdul Gany Osman" userId="5b00dc3d41cc2d42" providerId="LiveId" clId="{D63E844C-65C0-4787-AF6D-AC97268A6149}" dt="2023-11-12T22:27:58.930" v="2" actId="20577"/>
          <ac:spMkLst>
            <pc:docMk/>
            <pc:sldMk cId="950811224" sldId="258"/>
            <ac:spMk id="18" creationId="{AB5F414D-112D-1790-9F86-DB62398DDA09}"/>
          </ac:spMkLst>
        </pc:spChg>
      </pc:sldChg>
      <pc:sldChg chg="modSp mod">
        <pc:chgData name="Abdul Gany Osman" userId="5b00dc3d41cc2d42" providerId="LiveId" clId="{D63E844C-65C0-4787-AF6D-AC97268A6149}" dt="2023-11-12T22:55:23.694" v="6" actId="20577"/>
        <pc:sldMkLst>
          <pc:docMk/>
          <pc:sldMk cId="1005174498" sldId="263"/>
        </pc:sldMkLst>
        <pc:graphicFrameChg chg="modGraphic">
          <ac:chgData name="Abdul Gany Osman" userId="5b00dc3d41cc2d42" providerId="LiveId" clId="{D63E844C-65C0-4787-AF6D-AC97268A6149}" dt="2023-11-12T22:55:23.694" v="6" actId="20577"/>
          <ac:graphicFrameMkLst>
            <pc:docMk/>
            <pc:sldMk cId="1005174498" sldId="263"/>
            <ac:graphicFrameMk id="32" creationId="{C73A53C7-507F-97F5-7839-C9A455EBBB00}"/>
          </ac:graphicFrameMkLst>
        </pc:graphicFrame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0.3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0 101 24575,'117'-6'0,"179"-31"0,-34 2 0,130 13 0,-335 23 0,1 2 0,-1 3 0,0 2 0,102 30 0,-113-25 0,2-2 0,0-2 0,87 5 0,149-14 0,-128-3 0,-120 1 0,-1-2 0,67-15 0,-76 12 0,0 2 0,0 0 0,1 2 0,-1 1 0,1 1 0,44 4 0,-38 2 0,0 0 0,-1-2 0,1-2 0,0-1 0,60-7 0,14-13 0,103-13 0,-174 30 0,0 1 0,-1 2 0,71 8 0,20 5 0,-1-5 0,140-10 0,-79-1 0,-95 2 0,-40-1 0,0 1 0,0 3 0,-1 3 0,81 16 0,-93-12 0,-1-2 0,2-1 0,47 0 0,119-8 0,-71-1 0,-80 4 0,30-1 0,136-15 0,-126 6 0,1 4 0,101 7 0,-46 1 0,379-3 0,-517-1 0,1-1 0,-1 0 0,1 0 0,-1-2 0,0 1 0,13-6 0,-14 4 0,1 1 0,0 0 0,0 1 0,0 0 0,21-1 0,-31 4-59,0 0 0,-1 0-1,1 0 1,0 0-1,0 0 1,-1 1 0,1-1-1,0 0 1,-1 1 0,1-1-1,0 1 1,-1 0 0,1 0-1,-1 0 1,1 0-1,-1 0 1,0 0 0,1 0-1,-1 0 1,0 0 0,0 0-1,2 2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3.7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0 218 24575,'14'11'0,"0"-1"0,1 0 0,-1-2 0,2 0 0,27 11 0,-32-14 0,13 2 0,0 0 0,0-1 0,1-2 0,-1-1 0,1 0 0,0-2 0,42-3 0,-13 1 0,581-49 0,-252 10 0,142-18 0,-393 35 0,249-77 0,-347 89 0,2 1 0,-1 2 0,1 1 0,0 2 0,1 2 0,57 1 0,538 6 0,-598-4 0,-1 2 0,1 1 0,-1 2 0,0 1 0,-1 2 0,0 1 0,0 2 0,-1 0 0,0 3 0,55 32 0,-66-34 0,1 0 0,0-2 0,1 0 0,36 10 0,97 18 0,-35-11 0,-72-14 0,0-3 0,1-1 0,0-3 0,0-2 0,0-2 0,66-6 0,-35-6 0,0-3 0,146-44 0,-169 41 0,1 3 0,0 2 0,69-3 0,179 7 0,-298 7 0,36-3 0,0-2 0,0-2 0,71-20 0,1 0 0,86-20 0,-195 46 0,0 0 0,0 1 0,0 0 0,0 1 0,-1-1 0,1 2 0,0-1 0,0 0 0,12 6 0,60 30 0,-35-14 0,12 7 0,-44-23 0,0 0 0,0 0 0,0-2 0,1 1 0,0-2 0,23 6 0,-23-11 115,-13 1-152,0 0 0,0-1 0,0 1 0,1 0 0,-1 0 0,0-1 0,0 1 0,0 0 0,0 0 0,0-1 0,0 1 0,0 0 0,1 0 0,-1-1 0,0 1 0,0 0 0,0 0 0,0-1 0,0 1 0,0 0 0,0 0 0,-1-1 0,1 1 0,0 0 0,0 0 0,0-1 0,0 1 0,0 0 0,0 0 0,0-1 0,0 1 0,-1 0 0,1 0 0,0 0 0,0-1 0,0 1 0,-1 0 0,1 0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3.7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0 218 24575,'14'11'0,"0"-1"0,1 0 0,-1-2 0,2 0 0,27 11 0,-32-14 0,13 2 0,0 0 0,0-1 0,1-2 0,-1-1 0,1 0 0,0-2 0,42-3 0,-13 1 0,581-49 0,-252 10 0,142-18 0,-393 35 0,249-77 0,-347 89 0,2 1 0,-1 2 0,1 1 0,0 2 0,1 2 0,57 1 0,538 6 0,-598-4 0,-1 2 0,1 1 0,-1 2 0,0 1 0,-1 2 0,0 1 0,0 2 0,-1 0 0,0 3 0,55 32 0,-66-34 0,1 0 0,0-2 0,1 0 0,36 10 0,97 18 0,-35-11 0,-72-14 0,0-3 0,1-1 0,0-3 0,0-2 0,0-2 0,66-6 0,-35-6 0,0-3 0,146-44 0,-169 41 0,1 3 0,0 2 0,69-3 0,179 7 0,-298 7 0,36-3 0,0-2 0,0-2 0,71-20 0,1 0 0,86-20 0,-195 46 0,0 0 0,0 1 0,0 0 0,0 1 0,-1-1 0,1 2 0,0-1 0,0 0 0,12 6 0,60 30 0,-35-14 0,12 7 0,-44-23 0,0 0 0,0 0 0,0-2 0,1 1 0,0-2 0,23 6 0,-23-11 115,-13 1-152,0 0 0,0-1 0,0 1 0,1 0 0,-1 0 0,0-1 0,0 1 0,0 0 0,0 0 0,0-1 0,0 1 0,0 0 0,1 0 0,-1-1 0,0 1 0,0 0 0,0 0 0,0-1 0,0 1 0,0 0 0,0 0 0,-1-1 0,1 1 0,0 0 0,0 0 0,0-1 0,0 1 0,0 0 0,0 0 0,0-1 0,0 1 0,-1 0 0,1 0 0,0 0 0,0-1 0,0 1 0,-1 0 0,1 0 0,0-1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0.3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0 101 24575,'117'-6'0,"179"-31"0,-34 2 0,130 13 0,-335 23 0,1 2 0,-1 3 0,0 2 0,102 30 0,-113-25 0,2-2 0,0-2 0,87 5 0,149-14 0,-128-3 0,-120 1 0,-1-2 0,67-15 0,-76 12 0,0 2 0,0 0 0,1 2 0,-1 1 0,1 1 0,44 4 0,-38 2 0,0 0 0,-1-2 0,1-2 0,0-1 0,60-7 0,14-13 0,103-13 0,-174 30 0,0 1 0,-1 2 0,71 8 0,20 5 0,-1-5 0,140-10 0,-79-1 0,-95 2 0,-40-1 0,0 1 0,0 3 0,-1 3 0,81 16 0,-93-12 0,-1-2 0,2-1 0,47 0 0,119-8 0,-71-1 0,-80 4 0,30-1 0,136-15 0,-126 6 0,1 4 0,101 7 0,-46 1 0,379-3 0,-517-1 0,1-1 0,-1 0 0,1 0 0,-1-2 0,0 1 0,13-6 0,-14 4 0,1 1 0,0 0 0,0 1 0,0 0 0,21-1 0,-31 4-59,0 0 0,-1 0-1,1 0 1,0 0-1,0 0 1,-1 1 0,1-1-1,0 0 1,-1 1 0,1-1-1,0 1 1,-1 0 0,1 0-1,-1 0 1,1 0-1,-1 0 1,0 0 0,1 0-1,-1 0 1,0 0 0,0 0-1,2 2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3.7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0 218 24575,'14'11'0,"0"-1"0,1 0 0,-1-2 0,2 0 0,27 11 0,-32-14 0,13 2 0,0 0 0,0-1 0,1-2 0,-1-1 0,1 0 0,0-2 0,42-3 0,-13 1 0,581-49 0,-252 10 0,142-18 0,-393 35 0,249-77 0,-347 89 0,2 1 0,-1 2 0,1 1 0,0 2 0,1 2 0,57 1 0,538 6 0,-598-4 0,-1 2 0,1 1 0,-1 2 0,0 1 0,-1 2 0,0 1 0,0 2 0,-1 0 0,0 3 0,55 32 0,-66-34 0,1 0 0,0-2 0,1 0 0,36 10 0,97 18 0,-35-11 0,-72-14 0,0-3 0,1-1 0,0-3 0,0-2 0,0-2 0,66-6 0,-35-6 0,0-3 0,146-44 0,-169 41 0,1 3 0,0 2 0,69-3 0,179 7 0,-298 7 0,36-3 0,0-2 0,0-2 0,71-20 0,1 0 0,86-20 0,-195 46 0,0 0 0,0 1 0,0 0 0,0 1 0,-1-1 0,1 2 0,0-1 0,0 0 0,12 6 0,60 30 0,-35-14 0,12 7 0,-44-23 0,0 0 0,0 0 0,0-2 0,1 1 0,0-2 0,23 6 0,-23-11 115,-13 1-152,0 0 0,0-1 0,0 1 0,1 0 0,-1 0 0,0-1 0,0 1 0,0 0 0,0 0 0,0-1 0,0 1 0,0 0 0,1 0 0,-1-1 0,0 1 0,0 0 0,0 0 0,0-1 0,0 1 0,0 0 0,0 0 0,-1-1 0,1 1 0,0 0 0,0 0 0,0-1 0,0 1 0,0 0 0,0 0 0,0-1 0,0 1 0,-1 0 0,1 0 0,0 0 0,0-1 0,0 1 0,-1 0 0,1 0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0.3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0 101 24575,'117'-6'0,"179"-31"0,-34 2 0,130 13 0,-335 23 0,1 2 0,-1 3 0,0 2 0,102 30 0,-113-25 0,2-2 0,0-2 0,87 5 0,149-14 0,-128-3 0,-120 1 0,-1-2 0,67-15 0,-76 12 0,0 2 0,0 0 0,1 2 0,-1 1 0,1 1 0,44 4 0,-38 2 0,0 0 0,-1-2 0,1-2 0,0-1 0,60-7 0,14-13 0,103-13 0,-174 30 0,0 1 0,-1 2 0,71 8 0,20 5 0,-1-5 0,140-10 0,-79-1 0,-95 2 0,-40-1 0,0 1 0,0 3 0,-1 3 0,81 16 0,-93-12 0,-1-2 0,2-1 0,47 0 0,119-8 0,-71-1 0,-80 4 0,30-1 0,136-15 0,-126 6 0,1 4 0,101 7 0,-46 1 0,379-3 0,-517-1 0,1-1 0,-1 0 0,1 0 0,-1-2 0,0 1 0,13-6 0,-14 4 0,1 1 0,0 0 0,0 1 0,0 0 0,21-1 0,-31 4-59,0 0 0,-1 0-1,1 0 1,0 0-1,0 0 1,-1 1 0,1-1-1,0 0 1,-1 1 0,1-1-1,0 1 1,-1 0 0,1 0-1,-1 0 1,1 0-1,-1 0 1,0 0 0,1 0-1,-1 0 1,0 0 0,0 0-1,2 2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3.7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0 218 24575,'14'11'0,"0"-1"0,1 0 0,-1-2 0,2 0 0,27 11 0,-32-14 0,13 2 0,0 0 0,0-1 0,1-2 0,-1-1 0,1 0 0,0-2 0,42-3 0,-13 1 0,581-49 0,-252 10 0,142-18 0,-393 35 0,249-77 0,-347 89 0,2 1 0,-1 2 0,1 1 0,0 2 0,1 2 0,57 1 0,538 6 0,-598-4 0,-1 2 0,1 1 0,-1 2 0,0 1 0,-1 2 0,0 1 0,0 2 0,-1 0 0,0 3 0,55 32 0,-66-34 0,1 0 0,0-2 0,1 0 0,36 10 0,97 18 0,-35-11 0,-72-14 0,0-3 0,1-1 0,0-3 0,0-2 0,0-2 0,66-6 0,-35-6 0,0-3 0,146-44 0,-169 41 0,1 3 0,0 2 0,69-3 0,179 7 0,-298 7 0,36-3 0,0-2 0,0-2 0,71-20 0,1 0 0,86-20 0,-195 46 0,0 0 0,0 1 0,0 0 0,0 1 0,-1-1 0,1 2 0,0-1 0,0 0 0,12 6 0,60 30 0,-35-14 0,12 7 0,-44-23 0,0 0 0,0 0 0,0-2 0,1 1 0,0-2 0,23 6 0,-23-11 115,-13 1-152,0 0 0,0-1 0,0 1 0,1 0 0,-1 0 0,0-1 0,0 1 0,0 0 0,0 0 0,0-1 0,0 1 0,0 0 0,1 0 0,-1-1 0,0 1 0,0 0 0,0 0 0,0-1 0,0 1 0,0 0 0,0 0 0,-1-1 0,1 1 0,0 0 0,0 0 0,0-1 0,0 1 0,0 0 0,0 0 0,0-1 0,0 1 0,-1 0 0,1 0 0,0 0 0,0-1 0,0 1 0,-1 0 0,1 0 0,0-1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0.3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0 101 24575,'117'-6'0,"179"-31"0,-34 2 0,130 13 0,-335 23 0,1 2 0,-1 3 0,0 2 0,102 30 0,-113-25 0,2-2 0,0-2 0,87 5 0,149-14 0,-128-3 0,-120 1 0,-1-2 0,67-15 0,-76 12 0,0 2 0,0 0 0,1 2 0,-1 1 0,1 1 0,44 4 0,-38 2 0,0 0 0,-1-2 0,1-2 0,0-1 0,60-7 0,14-13 0,103-13 0,-174 30 0,0 1 0,-1 2 0,71 8 0,20 5 0,-1-5 0,140-10 0,-79-1 0,-95 2 0,-40-1 0,0 1 0,0 3 0,-1 3 0,81 16 0,-93-12 0,-1-2 0,2-1 0,47 0 0,119-8 0,-71-1 0,-80 4 0,30-1 0,136-15 0,-126 6 0,1 4 0,101 7 0,-46 1 0,379-3 0,-517-1 0,1-1 0,-1 0 0,1 0 0,-1-2 0,0 1 0,13-6 0,-14 4 0,1 1 0,0 0 0,0 1 0,0 0 0,21-1 0,-31 4-59,0 0 0,-1 0-1,1 0 1,0 0-1,0 0 1,-1 1 0,1-1-1,0 0 1,-1 1 0,1-1-1,0 1 1,-1 0 0,1 0-1,-1 0 1,1 0-1,-1 0 1,0 0 0,1 0-1,-1 0 1,0 0 0,0 0-1,2 2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3.7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0 218 24575,'14'11'0,"0"-1"0,1 0 0,-1-2 0,2 0 0,27 11 0,-32-14 0,13 2 0,0 0 0,0-1 0,1-2 0,-1-1 0,1 0 0,0-2 0,42-3 0,-13 1 0,581-49 0,-252 10 0,142-18 0,-393 35 0,249-77 0,-347 89 0,2 1 0,-1 2 0,1 1 0,0 2 0,1 2 0,57 1 0,538 6 0,-598-4 0,-1 2 0,1 1 0,-1 2 0,0 1 0,-1 2 0,0 1 0,0 2 0,-1 0 0,0 3 0,55 32 0,-66-34 0,1 0 0,0-2 0,1 0 0,36 10 0,97 18 0,-35-11 0,-72-14 0,0-3 0,1-1 0,0-3 0,0-2 0,0-2 0,66-6 0,-35-6 0,0-3 0,146-44 0,-169 41 0,1 3 0,0 2 0,69-3 0,179 7 0,-298 7 0,36-3 0,0-2 0,0-2 0,71-20 0,1 0 0,86-20 0,-195 46 0,0 0 0,0 1 0,0 0 0,0 1 0,-1-1 0,1 2 0,0-1 0,0 0 0,12 6 0,60 30 0,-35-14 0,12 7 0,-44-23 0,0 0 0,0 0 0,0-2 0,1 1 0,0-2 0,23 6 0,-23-11 115,-13 1-152,0 0 0,0-1 0,0 1 0,1 0 0,-1 0 0,0-1 0,0 1 0,0 0 0,0 0 0,0-1 0,0 1 0,0 0 0,1 0 0,-1-1 0,0 1 0,0 0 0,0 0 0,0-1 0,0 1 0,0 0 0,0 0 0,-1-1 0,1 1 0,0 0 0,0 0 0,0-1 0,0 1 0,0 0 0,0 0 0,0-1 0,0 1 0,-1 0 0,1 0 0,0 0 0,0-1 0,0 1 0,-1 0 0,1 0 0,0-1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30T23:18:50.3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0 101 24575,'117'-6'0,"179"-31"0,-34 2 0,130 13 0,-335 23 0,1 2 0,-1 3 0,0 2 0,102 30 0,-113-25 0,2-2 0,0-2 0,87 5 0,149-14 0,-128-3 0,-120 1 0,-1-2 0,67-15 0,-76 12 0,0 2 0,0 0 0,1 2 0,-1 1 0,1 1 0,44 4 0,-38 2 0,0 0 0,-1-2 0,1-2 0,0-1 0,60-7 0,14-13 0,103-13 0,-174 30 0,0 1 0,-1 2 0,71 8 0,20 5 0,-1-5 0,140-10 0,-79-1 0,-95 2 0,-40-1 0,0 1 0,0 3 0,-1 3 0,81 16 0,-93-12 0,-1-2 0,2-1 0,47 0 0,119-8 0,-71-1 0,-80 4 0,30-1 0,136-15 0,-126 6 0,1 4 0,101 7 0,-46 1 0,379-3 0,-517-1 0,1-1 0,-1 0 0,1 0 0,-1-2 0,0 1 0,13-6 0,-14 4 0,1 1 0,0 0 0,0 1 0,0 0 0,21-1 0,-31 4-59,0 0 0,-1 0-1,1 0 1,0 0-1,0 0 1,-1 1 0,1-1-1,0 0 1,-1 1 0,1-1-1,0 1 1,-1 0 0,1 0-1,-1 0 1,1 0-1,-1 0 1,0 0 0,1 0-1,-1 0 1,0 0 0,0 0-1,2 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4F60-3B00-4DB4-90A4-67F8107A0900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641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2018-AE0B-45B3-8833-1C61B747ADFD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61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4D72-DF44-407D-AEE5-0273DD00D922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7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E685-1B6F-4D7C-AEF2-C9AD71EC467A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457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0BAB-D1DB-4DC1-908A-9B5E73715905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42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DD5A-C337-4F22-BED0-547AFC68CFD6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819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DFBF-4DB8-447F-A740-22B1B0F7DDD8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80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12435-B87A-4434-B86A-1406D5D81959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27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850E0-9242-469C-9FA7-447D7E43FF29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52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84C1-634B-4D2F-90E1-C39B48114444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A4FC1-9CCD-4E4B-AB4D-5CAEC19C950B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5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FBA78304-8938-479D-8111-AA943458A814}" type="datetime1">
              <a:rPr lang="en-US" smtClean="0"/>
              <a:t>1/31/2024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95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68" r:id="rId5"/>
    <p:sldLayoutId id="2147483773" r:id="rId6"/>
    <p:sldLayoutId id="2147483769" r:id="rId7"/>
    <p:sldLayoutId id="2147483770" r:id="rId8"/>
    <p:sldLayoutId id="2147483771" r:id="rId9"/>
    <p:sldLayoutId id="2147483772" r:id="rId10"/>
    <p:sldLayoutId id="2147483774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spc="0" baseline="0">
          <a:solidFill>
            <a:schemeClr val="tx1"/>
          </a:solidFill>
          <a:latin typeface="Univers Condensed" panose="020B050602020205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customXml" Target="../ink/ink6.xml"/><Relationship Id="rId12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customXml" Target="../ink/ink5.xml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customXml" Target="../ink/ink8.xml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10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customXml" Target="../ink/ink7.xml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2.png"/><Relationship Id="rId7" Type="http://schemas.openxmlformats.org/officeDocument/2006/relationships/customXml" Target="../ink/ink10.xml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10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customXml" Target="../ink/ink9.xml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7ADF43-3148-C1C1-1C8C-7D5E0B761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4552" y="871758"/>
            <a:ext cx="5825448" cy="387114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Exploring Explanations for KLM-Style Defeasible Reasoning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A4799-773B-F9EC-5733-5E70E355D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9964" y="5070201"/>
            <a:ext cx="5322013" cy="1005657"/>
          </a:xfrm>
        </p:spPr>
        <p:txBody>
          <a:bodyPr>
            <a:normAutofit fontScale="55000" lnSpcReduction="20000"/>
          </a:bodyPr>
          <a:lstStyle/>
          <a:p>
            <a:r>
              <a:rPr lang="en-ZA" sz="6200" dirty="0"/>
              <a:t>Chipo Hamayobe</a:t>
            </a:r>
          </a:p>
          <a:p>
            <a:r>
              <a:rPr lang="en-ZA" sz="4000" dirty="0"/>
              <a:t>chipo@cs.uct.ac.za</a:t>
            </a: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23776" y="723900"/>
            <a:ext cx="5706224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CF06E40-3ECB-4820-95B5-8A70B07D4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23776" y="6134100"/>
            <a:ext cx="56681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ubtitle 2">
            <a:extLst>
              <a:ext uri="{FF2B5EF4-FFF2-40B4-BE49-F238E27FC236}">
                <a16:creationId xmlns:a16="http://schemas.microsoft.com/office/drawing/2014/main" id="{FE1B1E1C-6703-2551-18E4-F29937D2925B}"/>
              </a:ext>
            </a:extLst>
          </p:cNvPr>
          <p:cNvSpPr txBox="1">
            <a:spLocks/>
          </p:cNvSpPr>
          <p:nvPr/>
        </p:nvSpPr>
        <p:spPr>
          <a:xfrm>
            <a:off x="5591467" y="6192343"/>
            <a:ext cx="4619592" cy="4374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800" dirty="0"/>
              <a:t>Supervisor: Professor Tommie Meyer</a:t>
            </a:r>
          </a:p>
        </p:txBody>
      </p:sp>
      <p:pic>
        <p:nvPicPr>
          <p:cNvPr id="6" name="Picture 5" descr="A brain with math symbols and clouds&#10;&#10;Description automatically generated">
            <a:extLst>
              <a:ext uri="{FF2B5EF4-FFF2-40B4-BE49-F238E27FC236}">
                <a16:creationId xmlns:a16="http://schemas.microsoft.com/office/drawing/2014/main" id="{4A6CD964-84C4-F851-FA71-2641FAF9E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83" y="723900"/>
            <a:ext cx="4350588" cy="4350588"/>
          </a:xfrm>
          <a:prstGeom prst="rect">
            <a:avLst/>
          </a:prstGeom>
        </p:spPr>
      </p:pic>
      <p:pic>
        <p:nvPicPr>
          <p:cNvPr id="7" name="Picture 6" descr="A logo with text on it&#10;&#10;Description automatically generated">
            <a:extLst>
              <a:ext uri="{FF2B5EF4-FFF2-40B4-BE49-F238E27FC236}">
                <a16:creationId xmlns:a16="http://schemas.microsoft.com/office/drawing/2014/main" id="{CB47F432-F62E-9D8C-6EF2-00B263317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273" y="5743067"/>
            <a:ext cx="1363436" cy="960811"/>
          </a:xfrm>
          <a:prstGeom prst="rect">
            <a:avLst/>
          </a:prstGeom>
        </p:spPr>
      </p:pic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E0353CAE-97E5-CDC4-ABD4-32A57BB87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7059" y="5779679"/>
            <a:ext cx="1197212" cy="887588"/>
          </a:xfrm>
          <a:prstGeom prst="rect">
            <a:avLst/>
          </a:prstGeom>
        </p:spPr>
      </p:pic>
      <p:pic>
        <p:nvPicPr>
          <p:cNvPr id="9" name="Graphic 10">
            <a:extLst>
              <a:ext uri="{FF2B5EF4-FFF2-40B4-BE49-F238E27FC236}">
                <a16:creationId xmlns:a16="http://schemas.microsoft.com/office/drawing/2014/main" id="{7C65DEEA-E5AD-2ADE-1EAA-0954D6065B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3683" y="5668975"/>
            <a:ext cx="1159810" cy="1108993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5ECBDEA5-9FB8-EC04-BA29-D9F745C2C224}"/>
              </a:ext>
            </a:extLst>
          </p:cNvPr>
          <p:cNvSpPr txBox="1">
            <a:spLocks/>
          </p:cNvSpPr>
          <p:nvPr/>
        </p:nvSpPr>
        <p:spPr>
          <a:xfrm>
            <a:off x="262311" y="5188432"/>
            <a:ext cx="4619592" cy="4374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800" b="1" dirty="0"/>
              <a:t>Cape-KR 2024 Conference, Jan 29 – Feb 02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D6EC6B5-F753-D25C-4B86-7E1F1C8BEEB6}"/>
              </a:ext>
            </a:extLst>
          </p:cNvPr>
          <p:cNvSpPr txBox="1">
            <a:spLocks/>
          </p:cNvSpPr>
          <p:nvPr/>
        </p:nvSpPr>
        <p:spPr>
          <a:xfrm>
            <a:off x="260510" y="288582"/>
            <a:ext cx="4619592" cy="4374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800" dirty="0"/>
              <a:t>Knowledge Representation and Reasoning</a:t>
            </a:r>
          </a:p>
        </p:txBody>
      </p:sp>
    </p:spTree>
    <p:extLst>
      <p:ext uri="{BB962C8B-B14F-4D97-AF65-F5344CB8AC3E}">
        <p14:creationId xmlns:p14="http://schemas.microsoft.com/office/powerpoint/2010/main" val="23016227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RATIONAL CLOSURE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C70DBD-E452-6AF2-145F-BAD9D0EA3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3" y="1414398"/>
            <a:ext cx="8773674" cy="4685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E31CEB-1A05-8779-9B8D-63E8758C3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987" y="3396485"/>
            <a:ext cx="2505577" cy="1112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07C229-3363-13B1-46DA-5C6EFDC8B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4825" y="2965707"/>
            <a:ext cx="5391902" cy="29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18530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RATIONAL CLOSURE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C70DBD-E452-6AF2-145F-BAD9D0EA3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3" y="1414091"/>
            <a:ext cx="8773674" cy="4685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E31CEB-1A05-8779-9B8D-63E8758C3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987" y="3396485"/>
            <a:ext cx="2505577" cy="1112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07C229-3363-13B1-46DA-5C6EFDC8B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4825" y="2965707"/>
            <a:ext cx="5391902" cy="2953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4D91C-C8B8-6C7C-3E79-0EF1F2C12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4625" y="4703898"/>
            <a:ext cx="1448002" cy="30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9693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RATIONAL CLOSURE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C70DBD-E452-6AF2-145F-BAD9D0EA3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3" y="1414091"/>
            <a:ext cx="8773674" cy="4685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E31CEB-1A05-8779-9B8D-63E8758C3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987" y="3396485"/>
            <a:ext cx="2505577" cy="1112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07C229-3363-13B1-46DA-5C6EFDC8B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4825" y="2965707"/>
            <a:ext cx="5391902" cy="2953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4D91C-C8B8-6C7C-3E79-0EF1F2C12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4625" y="4703898"/>
            <a:ext cx="1448002" cy="3048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868C0C-D9F2-188B-0898-63E80D383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2577" y="4666310"/>
            <a:ext cx="2505577" cy="111216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14:cNvPr>
              <p14:cNvContentPartPr/>
              <p14:nvPr/>
            </p14:nvContentPartPr>
            <p14:xfrm>
              <a:off x="8130415" y="4808924"/>
              <a:ext cx="2403720" cy="3744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121416" y="4799924"/>
                <a:ext cx="2421357" cy="5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14:cNvPr>
              <p14:cNvContentPartPr/>
              <p14:nvPr/>
            </p14:nvContentPartPr>
            <p14:xfrm>
              <a:off x="8147695" y="5033924"/>
              <a:ext cx="2376000" cy="1155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138696" y="5024924"/>
                <a:ext cx="2393637" cy="13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360167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RATIONAL CLOSURE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C70DBD-E452-6AF2-145F-BAD9D0EA3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3" y="1414091"/>
            <a:ext cx="8773674" cy="4685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E31CEB-1A05-8779-9B8D-63E8758C3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987" y="3396485"/>
            <a:ext cx="2505577" cy="1112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07C229-3363-13B1-46DA-5C6EFDC8B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4825" y="2965707"/>
            <a:ext cx="5391902" cy="2953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4D91C-C8B8-6C7C-3E79-0EF1F2C12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4625" y="4703898"/>
            <a:ext cx="1448002" cy="3048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868C0C-D9F2-188B-0898-63E80D383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2577" y="4666310"/>
            <a:ext cx="2505577" cy="111216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14:cNvPr>
              <p14:cNvContentPartPr/>
              <p14:nvPr/>
            </p14:nvContentPartPr>
            <p14:xfrm>
              <a:off x="8130415" y="4808924"/>
              <a:ext cx="2403720" cy="3744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121416" y="4799924"/>
                <a:ext cx="2421357" cy="5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14:cNvPr>
              <p14:cNvContentPartPr/>
              <p14:nvPr/>
            </p14:nvContentPartPr>
            <p14:xfrm>
              <a:off x="8147695" y="5033924"/>
              <a:ext cx="2376000" cy="1155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138696" y="5024924"/>
                <a:ext cx="2393637" cy="133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1690C94-87C2-CC8E-EDD2-C521630A85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3787" y="5832084"/>
            <a:ext cx="2953162" cy="285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9301D8-C5AF-CFD2-235B-BC0A55117D2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83434" y="5828773"/>
            <a:ext cx="371527" cy="276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DE4C35-5362-CEC3-D126-B37733B246E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17377" y="5844672"/>
            <a:ext cx="438211" cy="2667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8DAB6C-EA5F-C118-221B-B9DC2C1BE3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69872" y="5876251"/>
            <a:ext cx="257211" cy="2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08647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167" y="3087320"/>
            <a:ext cx="5765567" cy="954107"/>
          </a:xfrm>
        </p:spPr>
        <p:txBody>
          <a:bodyPr>
            <a:normAutofit fontScale="90000"/>
          </a:bodyPr>
          <a:lstStyle/>
          <a:p>
            <a:pPr algn="ctr"/>
            <a:r>
              <a:rPr lang="en-ZA" dirty="0"/>
              <a:t>DEFEASIBLE EXPLANATION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35230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JUSTIFICATION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E31CEB-1A05-8779-9B8D-63E8758C3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791" y="1711078"/>
            <a:ext cx="2505577" cy="1112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07C229-3363-13B1-46DA-5C6EFDC8B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637" y="1348163"/>
            <a:ext cx="5391902" cy="2953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4D91C-C8B8-6C7C-3E79-0EF1F2C12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367" y="2884528"/>
            <a:ext cx="1448002" cy="3048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868C0C-D9F2-188B-0898-63E80D383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791" y="2839534"/>
            <a:ext cx="2505577" cy="111216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14:cNvPr>
              <p14:cNvContentPartPr/>
              <p14:nvPr/>
            </p14:nvContentPartPr>
            <p14:xfrm>
              <a:off x="7902629" y="2982148"/>
              <a:ext cx="2403720" cy="3744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3630" y="2973148"/>
                <a:ext cx="2421357" cy="5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14:cNvPr>
              <p14:cNvContentPartPr/>
              <p14:nvPr/>
            </p14:nvContentPartPr>
            <p14:xfrm>
              <a:off x="7919909" y="3207148"/>
              <a:ext cx="2376000" cy="1155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10910" y="3198148"/>
                <a:ext cx="2393637" cy="133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1690C94-87C2-CC8E-EDD2-C521630A85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8204" y="4038065"/>
            <a:ext cx="2953162" cy="285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9301D8-C5AF-CFD2-235B-BC0A55117D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27851" y="4034754"/>
            <a:ext cx="371527" cy="276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DE4C35-5362-CEC3-D126-B37733B246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61794" y="4050653"/>
            <a:ext cx="438211" cy="2667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8DAB6C-EA5F-C118-221B-B9DC2C1BE3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14289" y="4082232"/>
            <a:ext cx="257211" cy="2000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E52DEB-9CD9-0B2A-0A42-C0007BD5E0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0677" y="1350068"/>
            <a:ext cx="5255339" cy="475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0294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JUSTIFICATION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E31CEB-1A05-8779-9B8D-63E8758C3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791" y="1711078"/>
            <a:ext cx="2505577" cy="1112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07C229-3363-13B1-46DA-5C6EFDC8B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637" y="1348163"/>
            <a:ext cx="5391902" cy="2953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4D91C-C8B8-6C7C-3E79-0EF1F2C12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367" y="2884528"/>
            <a:ext cx="1448002" cy="3048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868C0C-D9F2-188B-0898-63E80D383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791" y="2839534"/>
            <a:ext cx="2505577" cy="111216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14:cNvPr>
              <p14:cNvContentPartPr/>
              <p14:nvPr/>
            </p14:nvContentPartPr>
            <p14:xfrm>
              <a:off x="7902629" y="2982148"/>
              <a:ext cx="2403720" cy="3744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3630" y="2973148"/>
                <a:ext cx="2421357" cy="5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14:cNvPr>
              <p14:cNvContentPartPr/>
              <p14:nvPr/>
            </p14:nvContentPartPr>
            <p14:xfrm>
              <a:off x="7919909" y="3207148"/>
              <a:ext cx="2376000" cy="1155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10910" y="3198148"/>
                <a:ext cx="2393637" cy="133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1690C94-87C2-CC8E-EDD2-C521630A85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8204" y="4038065"/>
            <a:ext cx="2953162" cy="285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9301D8-C5AF-CFD2-235B-BC0A55117D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27851" y="4034754"/>
            <a:ext cx="371527" cy="276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DE4C35-5362-CEC3-D126-B37733B246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61794" y="4050653"/>
            <a:ext cx="438211" cy="2667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8DAB6C-EA5F-C118-221B-B9DC2C1BE3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14289" y="4082232"/>
            <a:ext cx="257211" cy="2000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E52DEB-9CD9-0B2A-0A42-C0007BD5E0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0677" y="1350068"/>
            <a:ext cx="5255339" cy="47522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CF4EA0-0120-4E6D-A7ED-A02CA602CB3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14785" y="4565753"/>
            <a:ext cx="1505160" cy="2953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7E2E8A-64CA-B03A-89BE-F9C4612F8F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03367" y="4565753"/>
            <a:ext cx="2953162" cy="28579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13ED5D4-AF0C-F822-024A-F6F5E1ED26A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80856" y="4780095"/>
            <a:ext cx="95263" cy="1428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F89B8-E9BD-8054-A559-5BE2EDD71F1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23133" y="4554425"/>
            <a:ext cx="333422" cy="31436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A847E00-B369-2ECB-DAF8-8CB3534644B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44479" y="4708648"/>
            <a:ext cx="76211" cy="19052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76E3054-05CB-3210-D88A-ED72698A4A19}"/>
              </a:ext>
            </a:extLst>
          </p:cNvPr>
          <p:cNvSpPr txBox="1"/>
          <p:nvPr/>
        </p:nvSpPr>
        <p:spPr>
          <a:xfrm>
            <a:off x="9442762" y="4563404"/>
            <a:ext cx="618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and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484641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JUSTIFICATION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E31CEB-1A05-8779-9B8D-63E8758C3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791" y="1711078"/>
            <a:ext cx="2505577" cy="1112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07C229-3363-13B1-46DA-5C6EFDC8B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637" y="1348163"/>
            <a:ext cx="5391902" cy="2953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4D91C-C8B8-6C7C-3E79-0EF1F2C12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367" y="2884528"/>
            <a:ext cx="1448002" cy="3048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868C0C-D9F2-188B-0898-63E80D383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791" y="2839534"/>
            <a:ext cx="2505577" cy="111216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14:cNvPr>
              <p14:cNvContentPartPr/>
              <p14:nvPr/>
            </p14:nvContentPartPr>
            <p14:xfrm>
              <a:off x="7902629" y="2982148"/>
              <a:ext cx="2403720" cy="3744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BBED9985-F064-1833-ABE8-9850F69D9CD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3630" y="2973148"/>
                <a:ext cx="2421357" cy="5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14:cNvPr>
              <p14:cNvContentPartPr/>
              <p14:nvPr/>
            </p14:nvContentPartPr>
            <p14:xfrm>
              <a:off x="7919909" y="3207148"/>
              <a:ext cx="2376000" cy="1155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DF27968-B2E2-B8DF-6D39-4B500580772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10910" y="3198148"/>
                <a:ext cx="2393637" cy="133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1690C94-87C2-CC8E-EDD2-C521630A85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8204" y="4038065"/>
            <a:ext cx="2953162" cy="285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9301D8-C5AF-CFD2-235B-BC0A55117D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27851" y="4034754"/>
            <a:ext cx="371527" cy="276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DE4C35-5362-CEC3-D126-B37733B246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61794" y="4050653"/>
            <a:ext cx="438211" cy="2667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8DAB6C-EA5F-C118-221B-B9DC2C1BE3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14289" y="4082232"/>
            <a:ext cx="257211" cy="2000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E52DEB-9CD9-0B2A-0A42-C0007BD5E0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0677" y="1350068"/>
            <a:ext cx="5255339" cy="47522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CF4EA0-0120-4E6D-A7ED-A02CA602CB3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14785" y="4565753"/>
            <a:ext cx="1505160" cy="2953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7E2E8A-64CA-B03A-89BE-F9C4612F8F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03367" y="4565753"/>
            <a:ext cx="2953162" cy="28579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13ED5D4-AF0C-F822-024A-F6F5E1ED26A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80856" y="4780095"/>
            <a:ext cx="95263" cy="1428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1F89B8-E9BD-8054-A559-5BE2EDD71F1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23133" y="4554425"/>
            <a:ext cx="333422" cy="31436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A847E00-B369-2ECB-DAF8-8CB3534644B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44479" y="4708648"/>
            <a:ext cx="76211" cy="19052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76E3054-05CB-3210-D88A-ED72698A4A19}"/>
              </a:ext>
            </a:extLst>
          </p:cNvPr>
          <p:cNvSpPr txBox="1"/>
          <p:nvPr/>
        </p:nvSpPr>
        <p:spPr>
          <a:xfrm>
            <a:off x="9442762" y="4563404"/>
            <a:ext cx="618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and</a:t>
            </a:r>
            <a:endParaRPr lang="en-ZA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61F46F4-29AB-EB9E-058D-56A4E5A46D5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902628" y="5106278"/>
            <a:ext cx="2159039" cy="87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89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809" y="3087320"/>
            <a:ext cx="5185085" cy="954107"/>
          </a:xfrm>
        </p:spPr>
        <p:txBody>
          <a:bodyPr>
            <a:normAutofit/>
          </a:bodyPr>
          <a:lstStyle/>
          <a:p>
            <a:pPr algn="ctr"/>
            <a:r>
              <a:rPr lang="en-ZA" dirty="0"/>
              <a:t>THE KML DEE TOOL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6381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KLMDEETOOL SOFTWARE ARCHITECTURE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19</a:t>
            </a:fld>
            <a:endParaRPr lang="en-US" dirty="0"/>
          </a:p>
        </p:txBody>
      </p:sp>
      <p:pic>
        <p:nvPicPr>
          <p:cNvPr id="8" name="Picture 7" descr="A diagram of a company&#10;&#10;Description automatically generated">
            <a:extLst>
              <a:ext uri="{FF2B5EF4-FFF2-40B4-BE49-F238E27FC236}">
                <a16:creationId xmlns:a16="http://schemas.microsoft.com/office/drawing/2014/main" id="{4B49BEEE-FF75-BE3A-8781-18AD5BF09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22" y="1366982"/>
            <a:ext cx="8673304" cy="473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56856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5848"/>
            <a:ext cx="10643495" cy="954107"/>
          </a:xfrm>
        </p:spPr>
        <p:txBody>
          <a:bodyPr/>
          <a:lstStyle/>
          <a:p>
            <a:r>
              <a:rPr lang="en-ZA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4" y="6356350"/>
            <a:ext cx="3107170" cy="365125"/>
          </a:xfrm>
        </p:spPr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D19BEE-AC79-D163-860B-997B4C884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3" y="1422401"/>
            <a:ext cx="9132914" cy="470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080947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THE TWEETY PROJECT - tweetyproject.org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B18D79-E706-4140-47CD-C3EF617F2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2" y="1431636"/>
            <a:ext cx="8754223" cy="466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78408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THE SAT SOLVER – sat4j.org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95A08A-C0D0-EBBC-4E88-290F4EE58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1" y="1431637"/>
            <a:ext cx="9749989" cy="466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71132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635781"/>
            <a:ext cx="10643495" cy="555710"/>
          </a:xfrm>
        </p:spPr>
        <p:txBody>
          <a:bodyPr>
            <a:normAutofit fontScale="90000"/>
          </a:bodyPr>
          <a:lstStyle/>
          <a:p>
            <a:r>
              <a:rPr lang="en-ZA" dirty="0"/>
              <a:t>KLMDEETOOL: GUI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22</a:t>
            </a:fld>
            <a:endParaRPr lang="en-US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93434C67-CA1B-FFEE-59B1-6AC4574C9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15" y="1191492"/>
            <a:ext cx="10553463" cy="492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58254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617297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KLMDEETOOL: CLI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23</a:t>
            </a:fld>
            <a:endParaRPr lang="en-US" dirty="0"/>
          </a:p>
        </p:txBody>
      </p:sp>
      <p:pic>
        <p:nvPicPr>
          <p:cNvPr id="7" name="Picture 6" descr="A computer screen shot of a black screen&#10;&#10;Description automatically generated">
            <a:extLst>
              <a:ext uri="{FF2B5EF4-FFF2-40B4-BE49-F238E27FC236}">
                <a16:creationId xmlns:a16="http://schemas.microsoft.com/office/drawing/2014/main" id="{3EF8F51D-46FE-7DA4-4056-064F794F0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24" y="1209964"/>
            <a:ext cx="10540554" cy="491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00444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KMLDEETOOL EXPLANATION OUTPUTS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24</a:t>
            </a:fld>
            <a:endParaRPr lang="en-US" dirty="0"/>
          </a:p>
        </p:txBody>
      </p:sp>
      <p:pic>
        <p:nvPicPr>
          <p:cNvPr id="7" name="Picture 6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82611DE3-A093-BBE6-9AD5-06C6F98D7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23" y="1354933"/>
            <a:ext cx="5475314" cy="1679544"/>
          </a:xfrm>
          <a:prstGeom prst="rect">
            <a:avLst/>
          </a:prstGeom>
        </p:spPr>
      </p:pic>
      <p:pic>
        <p:nvPicPr>
          <p:cNvPr id="10" name="Picture 9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0DBC5EA7-D79D-ED61-1EF0-6D4A878A5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22" y="3067794"/>
            <a:ext cx="5475314" cy="1596630"/>
          </a:xfrm>
          <a:prstGeom prst="rect">
            <a:avLst/>
          </a:prstGeom>
        </p:spPr>
      </p:pic>
      <p:pic>
        <p:nvPicPr>
          <p:cNvPr id="12" name="Picture 11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8568F4D8-B8AC-2669-94AC-815C9BA63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23" y="4680224"/>
            <a:ext cx="5475314" cy="1670435"/>
          </a:xfrm>
          <a:prstGeom prst="rect">
            <a:avLst/>
          </a:prstGeom>
        </p:spPr>
      </p:pic>
      <p:pic>
        <p:nvPicPr>
          <p:cNvPr id="14" name="Picture 13" descr="A computer screen with many numbers&#10;&#10;Description automatically generated with medium confidence">
            <a:extLst>
              <a:ext uri="{FF2B5EF4-FFF2-40B4-BE49-F238E27FC236}">
                <a16:creationId xmlns:a16="http://schemas.microsoft.com/office/drawing/2014/main" id="{7AAFF9D9-0920-DEB6-76E5-B8F1AB6769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525" y="1354933"/>
            <a:ext cx="5734267" cy="1679544"/>
          </a:xfrm>
          <a:prstGeom prst="rect">
            <a:avLst/>
          </a:prstGeom>
        </p:spPr>
      </p:pic>
      <p:pic>
        <p:nvPicPr>
          <p:cNvPr id="16" name="Picture 15" descr="A computer code on a black background&#10;&#10;Description automatically generated">
            <a:extLst>
              <a:ext uri="{FF2B5EF4-FFF2-40B4-BE49-F238E27FC236}">
                <a16:creationId xmlns:a16="http://schemas.microsoft.com/office/drawing/2014/main" id="{617DE524-EAB9-E136-E99E-884A10CFEA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525" y="3075221"/>
            <a:ext cx="5734267" cy="1589203"/>
          </a:xfrm>
          <a:prstGeom prst="rect">
            <a:avLst/>
          </a:prstGeom>
        </p:spPr>
      </p:pic>
      <p:pic>
        <p:nvPicPr>
          <p:cNvPr id="18" name="Picture 1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4A95C99-9C52-4CFD-097C-9E06C50AED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232" y="4692132"/>
            <a:ext cx="5706942" cy="165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80277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KLMDEETOOL on GITHUB– </a:t>
            </a:r>
            <a:r>
              <a:rPr lang="en-ZA" sz="3600" dirty="0"/>
              <a:t>github.com/chiefmonk/dee</a:t>
            </a: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2C5F89-0803-F8FF-0AD2-238C00DCA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1" y="1372148"/>
            <a:ext cx="10057489" cy="472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895444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 fontScale="90000"/>
          </a:bodyPr>
          <a:lstStyle/>
          <a:p>
            <a:r>
              <a:rPr lang="en-ZA" dirty="0"/>
              <a:t>TWEETYPROJECT.NET &amp; SAT4.NET</a:t>
            </a:r>
            <a:r>
              <a:rPr lang="en-ZA" sz="3100" dirty="0"/>
              <a:t>– </a:t>
            </a:r>
            <a:r>
              <a:rPr lang="en-ZA" sz="3600" dirty="0"/>
              <a:t>github.com/chiefmonk</a:t>
            </a: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F83232-CDDA-013E-1355-25B2FF4E2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3" y="1345722"/>
            <a:ext cx="7060048" cy="478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48916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/>
          <a:lstStyle/>
          <a:p>
            <a:r>
              <a:rPr lang="en-ZA" dirty="0"/>
              <a:t>MSc and PhD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DDFBDA-D9D2-8A58-857A-33237214ACA0}"/>
              </a:ext>
            </a:extLst>
          </p:cNvPr>
          <p:cNvSpPr txBox="1"/>
          <p:nvPr/>
        </p:nvSpPr>
        <p:spPr>
          <a:xfrm>
            <a:off x="833118" y="1382562"/>
            <a:ext cx="10525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Extend justification-based explanation to the other forms of defeasible reasoning within the KLM framework or approach?</a:t>
            </a:r>
            <a:endParaRPr lang="en-ZA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3BFC3B-3219-BD3E-DD77-BBF2B750A9D0}"/>
              </a:ext>
            </a:extLst>
          </p:cNvPr>
          <p:cNvSpPr txBox="1"/>
          <p:nvPr/>
        </p:nvSpPr>
        <p:spPr>
          <a:xfrm>
            <a:off x="833118" y="2725800"/>
            <a:ext cx="10525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Incorporate NLP techniques in defeasible explanations to assist users (technical and laypeople) in understanding entailments?</a:t>
            </a:r>
            <a:endParaRPr lang="en-ZA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F5F4BE-FB9B-1BC6-35BD-9E60233CA8B1}"/>
              </a:ext>
            </a:extLst>
          </p:cNvPr>
          <p:cNvSpPr txBox="1"/>
          <p:nvPr/>
        </p:nvSpPr>
        <p:spPr>
          <a:xfrm>
            <a:off x="833117" y="4037383"/>
            <a:ext cx="1052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Find something clever to do with the KLMDEETool?</a:t>
            </a:r>
            <a:endParaRPr lang="en-ZA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3E2837-6668-CA11-413F-4F5D5ED79446}"/>
              </a:ext>
            </a:extLst>
          </p:cNvPr>
          <p:cNvSpPr txBox="1"/>
          <p:nvPr/>
        </p:nvSpPr>
        <p:spPr>
          <a:xfrm>
            <a:off x="833117" y="5187513"/>
            <a:ext cx="10525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Explore Defeasible entailment and explanations with Answer Set Programming (ASP)?</a:t>
            </a:r>
            <a:endParaRPr lang="en-ZA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4296BE-24A7-BE0A-1F8F-6B5689AF82E5}"/>
              </a:ext>
            </a:extLst>
          </p:cNvPr>
          <p:cNvSpPr txBox="1"/>
          <p:nvPr/>
        </p:nvSpPr>
        <p:spPr>
          <a:xfrm>
            <a:off x="833117" y="4588241"/>
            <a:ext cx="1052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Explore Knowledge Representation and Databases?</a:t>
            </a:r>
            <a:endParaRPr lang="en-ZA" sz="2800" dirty="0"/>
          </a:p>
        </p:txBody>
      </p:sp>
    </p:spTree>
    <p:extLst>
      <p:ext uri="{BB962C8B-B14F-4D97-AF65-F5344CB8AC3E}">
        <p14:creationId xmlns:p14="http://schemas.microsoft.com/office/powerpoint/2010/main" val="2551637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88BC25-CBCD-36BF-0E33-81BD5D8D5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9003" y="4436881"/>
            <a:ext cx="3619697" cy="19194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cap="all" spc="30" dirty="0">
                <a:latin typeface="+mj-lt"/>
              </a:rPr>
              <a:t>Any questions?</a:t>
            </a:r>
            <a:endParaRPr lang="en-US" kern="1200" cap="all" spc="30" baseline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153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C01A5C6-FB77-A2D2-DB16-71EC457B3C1C}"/>
              </a:ext>
            </a:extLst>
          </p:cNvPr>
          <p:cNvSpPr/>
          <p:nvPr/>
        </p:nvSpPr>
        <p:spPr>
          <a:xfrm>
            <a:off x="8024444" y="654033"/>
            <a:ext cx="3581303" cy="3554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120000"/>
              </a:lnSpc>
              <a:spcAft>
                <a:spcPts val="600"/>
              </a:spcAft>
            </a:pPr>
            <a:r>
              <a:rPr lang="en-US" sz="72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7D554-67E4-54B4-2F94-BDE597A3FB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 dirty="0"/>
              <a:t>2024/01/31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1AE73-48F7-3FD5-80F4-7ACF80146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fld id="{87E7843D-FF13-4365-9478-9625B70A2705}" type="slidenum">
              <a:rPr lang="en-US" smtClean="0"/>
              <a:pPr defTabSz="914400">
                <a:lnSpc>
                  <a:spcPct val="90000"/>
                </a:lnSpc>
                <a:spcAft>
                  <a:spcPts val="600"/>
                </a:spcAft>
              </a:pPr>
              <a:t>28</a:t>
            </a:fld>
            <a:endParaRPr lang="en-US" dirty="0"/>
          </a:p>
        </p:txBody>
      </p:sp>
      <p:pic>
        <p:nvPicPr>
          <p:cNvPr id="3" name="Picture 2" descr="A brain with math symbols and clouds&#10;&#10;Description automatically generated">
            <a:extLst>
              <a:ext uri="{FF2B5EF4-FFF2-40B4-BE49-F238E27FC236}">
                <a16:creationId xmlns:a16="http://schemas.microsoft.com/office/drawing/2014/main" id="{BF530EA7-4657-5E57-C8C9-77B0F100C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00" y="741151"/>
            <a:ext cx="5742317" cy="5742317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DC30D06D-E0FC-6999-4359-E70308A6392E}"/>
              </a:ext>
            </a:extLst>
          </p:cNvPr>
          <p:cNvSpPr txBox="1">
            <a:spLocks/>
          </p:cNvSpPr>
          <p:nvPr/>
        </p:nvSpPr>
        <p:spPr>
          <a:xfrm>
            <a:off x="208753" y="288582"/>
            <a:ext cx="5993639" cy="437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2250" dirty="0"/>
              <a:t>Knowledge Representation and Reasoning</a:t>
            </a:r>
          </a:p>
        </p:txBody>
      </p:sp>
    </p:spTree>
    <p:extLst>
      <p:ext uri="{BB962C8B-B14F-4D97-AF65-F5344CB8AC3E}">
        <p14:creationId xmlns:p14="http://schemas.microsoft.com/office/powerpoint/2010/main" val="2698117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/>
          <a:lstStyle/>
          <a:p>
            <a:r>
              <a:rPr lang="en-ZA" dirty="0"/>
              <a:t>AIMS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4" y="6356350"/>
            <a:ext cx="3107170" cy="365125"/>
          </a:xfrm>
        </p:spPr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13A3AA-F482-D900-ABD1-071D9AFADED5}"/>
              </a:ext>
            </a:extLst>
          </p:cNvPr>
          <p:cNvSpPr txBox="1"/>
          <p:nvPr/>
        </p:nvSpPr>
        <p:spPr>
          <a:xfrm>
            <a:off x="833119" y="2032000"/>
            <a:ext cx="10525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Explore and </a:t>
            </a:r>
            <a:r>
              <a:rPr lang="en-GB" sz="2800" dirty="0"/>
              <a:t>analyse</a:t>
            </a:r>
            <a:r>
              <a:rPr lang="en-US" sz="2800" dirty="0"/>
              <a:t> the relevant theory and algorithms for KLM-style defeasible entailment and explanation</a:t>
            </a:r>
            <a:endParaRPr lang="en-ZA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56E38F-EDB7-5200-9CC2-BE92FF42B220}"/>
              </a:ext>
            </a:extLst>
          </p:cNvPr>
          <p:cNvSpPr txBox="1"/>
          <p:nvPr/>
        </p:nvSpPr>
        <p:spPr>
          <a:xfrm>
            <a:off x="833120" y="3379571"/>
            <a:ext cx="10525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Develop a software system tool that implements the defeasible entailment and explanation algorithms for possible use as a debugging service for complex knowledge bases </a:t>
            </a:r>
            <a:endParaRPr lang="en-ZA" sz="2800" dirty="0"/>
          </a:p>
        </p:txBody>
      </p:sp>
    </p:spTree>
    <p:extLst>
      <p:ext uri="{BB962C8B-B14F-4D97-AF65-F5344CB8AC3E}">
        <p14:creationId xmlns:p14="http://schemas.microsoft.com/office/powerpoint/2010/main" val="767071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40950"/>
            <a:ext cx="10643495" cy="954107"/>
          </a:xfrm>
        </p:spPr>
        <p:txBody>
          <a:bodyPr/>
          <a:lstStyle/>
          <a:p>
            <a:r>
              <a:rPr lang="en-ZA" dirty="0"/>
              <a:t>WORK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DDFBDA-D9D2-8A58-857A-33237214ACA0}"/>
              </a:ext>
            </a:extLst>
          </p:cNvPr>
          <p:cNvSpPr txBox="1"/>
          <p:nvPr/>
        </p:nvSpPr>
        <p:spPr>
          <a:xfrm>
            <a:off x="833118" y="2652716"/>
            <a:ext cx="1052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Non-monotonic reasoning – Defeasible Reasoning</a:t>
            </a:r>
            <a:endParaRPr lang="en-ZA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3BFC3B-3219-BD3E-DD77-BBF2B750A9D0}"/>
              </a:ext>
            </a:extLst>
          </p:cNvPr>
          <p:cNvSpPr txBox="1"/>
          <p:nvPr/>
        </p:nvSpPr>
        <p:spPr>
          <a:xfrm>
            <a:off x="833118" y="3454584"/>
            <a:ext cx="1052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KLM Approach: Rational Closure</a:t>
            </a:r>
            <a:endParaRPr lang="en-ZA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EE4727-6A99-6533-BE7B-0B814F956D30}"/>
              </a:ext>
            </a:extLst>
          </p:cNvPr>
          <p:cNvSpPr txBox="1"/>
          <p:nvPr/>
        </p:nvSpPr>
        <p:spPr>
          <a:xfrm>
            <a:off x="833118" y="4142227"/>
            <a:ext cx="1052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Algorithms: BaseRank, Rational Closure and Justification</a:t>
            </a:r>
            <a:endParaRPr lang="en-ZA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F5F4BE-FB9B-1BC6-35BD-9E60233CA8B1}"/>
              </a:ext>
            </a:extLst>
          </p:cNvPr>
          <p:cNvSpPr txBox="1"/>
          <p:nvPr/>
        </p:nvSpPr>
        <p:spPr>
          <a:xfrm>
            <a:off x="833117" y="4829950"/>
            <a:ext cx="1052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Software System Tool - The KLMDEETooL </a:t>
            </a:r>
            <a:endParaRPr lang="en-ZA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BECB5A-7DAB-FD4F-3DC6-4F6377163430}"/>
              </a:ext>
            </a:extLst>
          </p:cNvPr>
          <p:cNvSpPr txBox="1"/>
          <p:nvPr/>
        </p:nvSpPr>
        <p:spPr>
          <a:xfrm>
            <a:off x="833116" y="1916026"/>
            <a:ext cx="10525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Used Propositional Logic</a:t>
            </a:r>
            <a:endParaRPr lang="en-ZA" sz="2800" dirty="0"/>
          </a:p>
        </p:txBody>
      </p:sp>
    </p:spTree>
    <p:extLst>
      <p:ext uri="{BB962C8B-B14F-4D97-AF65-F5344CB8AC3E}">
        <p14:creationId xmlns:p14="http://schemas.microsoft.com/office/powerpoint/2010/main" val="4075223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809" y="3087320"/>
            <a:ext cx="5185085" cy="954107"/>
          </a:xfrm>
        </p:spPr>
        <p:txBody>
          <a:bodyPr>
            <a:normAutofit fontScale="90000"/>
          </a:bodyPr>
          <a:lstStyle/>
          <a:p>
            <a:pPr algn="ctr"/>
            <a:r>
              <a:rPr lang="en-ZA" dirty="0"/>
              <a:t>DEFEASIBLE ENTAILMENT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05356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1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THE KNOWLEDGE BASE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6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CDE749-EA47-6DD8-F575-7B12BE9F9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56" y="1423359"/>
            <a:ext cx="8342353" cy="465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08906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BASERANK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7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82A95C7-2749-F668-66DD-3283A6D68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71" y="1397480"/>
            <a:ext cx="6157937" cy="471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099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BASERANK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8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82A95C7-2749-F668-66DD-3283A6D68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71" y="1397480"/>
            <a:ext cx="6157937" cy="47169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E05661-55BA-E636-D219-B2AB11985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412" y="1447523"/>
            <a:ext cx="4505954" cy="198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96945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A175-9BA5-77A3-F2ED-16C004F1D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758202"/>
            <a:ext cx="10643495" cy="954107"/>
          </a:xfrm>
        </p:spPr>
        <p:txBody>
          <a:bodyPr>
            <a:normAutofit/>
          </a:bodyPr>
          <a:lstStyle/>
          <a:p>
            <a:r>
              <a:rPr lang="en-ZA" dirty="0"/>
              <a:t>BASERANK ALGORITHM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79B7-5CC9-864A-2EA4-BDC43F5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2024/01/31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1B0CC-C233-D1C9-8A7D-D0242B34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Chipo Hamayobe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F857-547B-F5C7-7C28-AEAB57A2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9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82A95C7-2749-F668-66DD-3283A6D68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71" y="1397480"/>
            <a:ext cx="6157937" cy="47169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EA6F4F-74B2-382D-468E-0A733193F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0868" y="3752896"/>
            <a:ext cx="3734321" cy="16575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E05661-55BA-E636-D219-B2AB11985E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5412" y="1447523"/>
            <a:ext cx="4505954" cy="198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45349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ChronicleVTI">
  <a:themeElements>
    <a:clrScheme name="AnalogousFromLightSeedRightStep">
      <a:dk1>
        <a:srgbClr val="000000"/>
      </a:dk1>
      <a:lt1>
        <a:srgbClr val="FFFFFF"/>
      </a:lt1>
      <a:dk2>
        <a:srgbClr val="303920"/>
      </a:dk2>
      <a:lt2>
        <a:srgbClr val="E2E5E8"/>
      </a:lt2>
      <a:accent1>
        <a:srgbClr val="E78C2C"/>
      </a:accent1>
      <a:accent2>
        <a:srgbClr val="ACA439"/>
      </a:accent2>
      <a:accent3>
        <a:srgbClr val="8AAC48"/>
      </a:accent3>
      <a:accent4>
        <a:srgbClr val="54B735"/>
      </a:accent4>
      <a:accent5>
        <a:srgbClr val="2EB947"/>
      </a:accent5>
      <a:accent6>
        <a:srgbClr val="33B681"/>
      </a:accent6>
      <a:hlink>
        <a:srgbClr val="6084A9"/>
      </a:hlink>
      <a:folHlink>
        <a:srgbClr val="7F7F7F"/>
      </a:folHlink>
    </a:clrScheme>
    <a:fontScheme name="Chronicle">
      <a:majorFont>
        <a:latin typeface="Univers Condensed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11505</TotalTime>
  <Words>371</Words>
  <Application>Microsoft Office PowerPoint</Application>
  <PresentationFormat>Widescreen</PresentationFormat>
  <Paragraphs>129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Univers</vt:lpstr>
      <vt:lpstr>Univers Condensed</vt:lpstr>
      <vt:lpstr>ChronicleVTI</vt:lpstr>
      <vt:lpstr>Exploring Explanations for KLM-Style Defeasible Reasoning</vt:lpstr>
      <vt:lpstr>MOTIVATION</vt:lpstr>
      <vt:lpstr>AIMS</vt:lpstr>
      <vt:lpstr>WORK SUMMARY</vt:lpstr>
      <vt:lpstr>DEFEASIBLE ENTAILMENT</vt:lpstr>
      <vt:lpstr>THE KNOWLEDGE BASE</vt:lpstr>
      <vt:lpstr>BASERANK ALGORITHM</vt:lpstr>
      <vt:lpstr>BASERANK ALGORITHM</vt:lpstr>
      <vt:lpstr>BASERANK ALGORITHM</vt:lpstr>
      <vt:lpstr>RATIONAL CLOSURE ALGORITHM</vt:lpstr>
      <vt:lpstr>RATIONAL CLOSURE ALGORITHM</vt:lpstr>
      <vt:lpstr>RATIONAL CLOSURE ALGORITHM</vt:lpstr>
      <vt:lpstr>RATIONAL CLOSURE ALGORITHM</vt:lpstr>
      <vt:lpstr>DEFEASIBLE EXPLANATION</vt:lpstr>
      <vt:lpstr>JUSTIFICATION ALGORITHM</vt:lpstr>
      <vt:lpstr>JUSTIFICATION ALGORITHM</vt:lpstr>
      <vt:lpstr>JUSTIFICATION ALGORITHM</vt:lpstr>
      <vt:lpstr>THE KML DEE TOOL</vt:lpstr>
      <vt:lpstr>KLMDEETOOL SOFTWARE ARCHITECTURE</vt:lpstr>
      <vt:lpstr>THE TWEETY PROJECT - tweetyproject.org</vt:lpstr>
      <vt:lpstr>THE SAT SOLVER – sat4j.org</vt:lpstr>
      <vt:lpstr>KLMDEETOOL: GUI</vt:lpstr>
      <vt:lpstr>KLMDEETOOL: CLI</vt:lpstr>
      <vt:lpstr>KMLDEETOOL EXPLANATION OUTPUTS</vt:lpstr>
      <vt:lpstr>KLMDEETOOL on GITHUB– github.com/chiefmonk/dee</vt:lpstr>
      <vt:lpstr>TWEETYPROJECT.NET &amp; SAT4.NET– github.com/chiefmonk</vt:lpstr>
      <vt:lpstr>MSc and PhD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the optimal image inputs to Vision Transformers for Lung Cancer Classification</dc:title>
  <dc:creator>Abdul Gany Osman</dc:creator>
  <cp:lastModifiedBy>Chipo Hamayobe</cp:lastModifiedBy>
  <cp:revision>1</cp:revision>
  <dcterms:created xsi:type="dcterms:W3CDTF">2023-10-31T22:59:59Z</dcterms:created>
  <dcterms:modified xsi:type="dcterms:W3CDTF">2024-01-31T08:23:55Z</dcterms:modified>
</cp:coreProperties>
</file>